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4" r:id="rId7"/>
    <p:sldId id="260" r:id="rId8"/>
    <p:sldId id="261" r:id="rId9"/>
    <p:sldId id="262" r:id="rId10"/>
    <p:sldId id="263" r:id="rId11"/>
    <p:sldId id="265" r:id="rId12"/>
    <p:sldId id="267" r:id="rId1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1108E1-61DB-A5E9-E559-681987429389}" v="897" dt="2020-10-01T16:43:41.731"/>
    <p1510:client id="{8C70E6B1-F10B-47C4-A492-10AA6A0403AB}" v="1368" dt="2020-10-01T21:48:06.661"/>
    <p1510:client id="{DA5D06FB-34EC-58D6-8227-994E6AF5DFB8}" v="6" dt="2020-10-01T16:05:20.544"/>
    <p1510:client id="{F660E22D-3831-4640-B33C-7F6D4B822074}" v="34" dt="2020-10-01T12:13:50.9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NZALEZ, TINA" userId="S::tgonzalez@yonkerspublicschools.org::6ec97a7b-f4a6-4254-bf4a-c37d7e130232" providerId="AD" clId="Web-{8C70E6B1-F10B-47C4-A492-10AA6A0403AB}"/>
    <pc:docChg chg="addSld modSld sldOrd modMainMaster">
      <pc:chgData name="GONZALEZ, TINA" userId="S::tgonzalez@yonkerspublicschools.org::6ec97a7b-f4a6-4254-bf4a-c37d7e130232" providerId="AD" clId="Web-{8C70E6B1-F10B-47C4-A492-10AA6A0403AB}" dt="2020-10-01T21:48:06.661" v="1364" actId="20577"/>
      <pc:docMkLst>
        <pc:docMk/>
      </pc:docMkLst>
      <pc:sldChg chg="modSp modTransition">
        <pc:chgData name="GONZALEZ, TINA" userId="S::tgonzalez@yonkerspublicschools.org::6ec97a7b-f4a6-4254-bf4a-c37d7e130232" providerId="AD" clId="Web-{8C70E6B1-F10B-47C4-A492-10AA6A0403AB}" dt="2020-10-01T21:44:42.538" v="1357"/>
        <pc:sldMkLst>
          <pc:docMk/>
          <pc:sldMk cId="1582022283" sldId="256"/>
        </pc:sldMkLst>
        <pc:spChg chg="mod">
          <ac:chgData name="GONZALEZ, TINA" userId="S::tgonzalez@yonkerspublicschools.org::6ec97a7b-f4a6-4254-bf4a-c37d7e130232" providerId="AD" clId="Web-{8C70E6B1-F10B-47C4-A492-10AA6A0403AB}" dt="2020-10-01T21:34:36.984" v="1190" actId="20577"/>
          <ac:spMkLst>
            <pc:docMk/>
            <pc:sldMk cId="1582022283" sldId="256"/>
            <ac:spMk id="2" creationId="{00000000-0000-0000-0000-000000000000}"/>
          </ac:spMkLst>
        </pc:spChg>
        <pc:spChg chg="mod">
          <ac:chgData name="GONZALEZ, TINA" userId="S::tgonzalez@yonkerspublicschools.org::6ec97a7b-f4a6-4254-bf4a-c37d7e130232" providerId="AD" clId="Web-{8C70E6B1-F10B-47C4-A492-10AA6A0403AB}" dt="2020-10-01T21:36:15.709" v="1240" actId="20577"/>
          <ac:spMkLst>
            <pc:docMk/>
            <pc:sldMk cId="1582022283" sldId="256"/>
            <ac:spMk id="8" creationId="{04311E94-9C27-4FBE-AC38-742C4CFAAE62}"/>
          </ac:spMkLst>
        </pc:spChg>
      </pc:sldChg>
      <pc:sldChg chg="modTransition">
        <pc:chgData name="GONZALEZ, TINA" userId="S::tgonzalez@yonkerspublicschools.org::6ec97a7b-f4a6-4254-bf4a-c37d7e130232" providerId="AD" clId="Web-{8C70E6B1-F10B-47C4-A492-10AA6A0403AB}" dt="2020-10-01T21:44:42.538" v="1357"/>
        <pc:sldMkLst>
          <pc:docMk/>
          <pc:sldMk cId="192446292" sldId="257"/>
        </pc:sldMkLst>
      </pc:sldChg>
      <pc:sldChg chg="addSp delSp modSp modTransition">
        <pc:chgData name="GONZALEZ, TINA" userId="S::tgonzalez@yonkerspublicschools.org::6ec97a7b-f4a6-4254-bf4a-c37d7e130232" providerId="AD" clId="Web-{8C70E6B1-F10B-47C4-A492-10AA6A0403AB}" dt="2020-10-01T21:44:42.538" v="1357"/>
        <pc:sldMkLst>
          <pc:docMk/>
          <pc:sldMk cId="1843285657" sldId="258"/>
        </pc:sldMkLst>
        <pc:spChg chg="del mod">
          <ac:chgData name="GONZALEZ, TINA" userId="S::tgonzalez@yonkerspublicschools.org::6ec97a7b-f4a6-4254-bf4a-c37d7e130232" providerId="AD" clId="Web-{8C70E6B1-F10B-47C4-A492-10AA6A0403AB}" dt="2020-10-01T16:47:07.593" v="1"/>
          <ac:spMkLst>
            <pc:docMk/>
            <pc:sldMk cId="1843285657" sldId="258"/>
            <ac:spMk id="3" creationId="{13EC396B-0CD6-4073-9A35-95AC7EAF4641}"/>
          </ac:spMkLst>
        </pc:spChg>
        <pc:spChg chg="mod">
          <ac:chgData name="GONZALEZ, TINA" userId="S::tgonzalez@yonkerspublicschools.org::6ec97a7b-f4a6-4254-bf4a-c37d7e130232" providerId="AD" clId="Web-{8C70E6B1-F10B-47C4-A492-10AA6A0403AB}" dt="2020-10-01T21:39:14.236" v="1271" actId="20577"/>
          <ac:spMkLst>
            <pc:docMk/>
            <pc:sldMk cId="1843285657" sldId="258"/>
            <ac:spMk id="4" creationId="{9C677BC4-AC79-49E3-B8C3-C0CFAC030F7C}"/>
          </ac:spMkLst>
        </pc:spChg>
        <pc:spChg chg="add del mod">
          <ac:chgData name="GONZALEZ, TINA" userId="S::tgonzalez@yonkerspublicschools.org::6ec97a7b-f4a6-4254-bf4a-c37d7e130232" providerId="AD" clId="Web-{8C70E6B1-F10B-47C4-A492-10AA6A0403AB}" dt="2020-10-01T16:48:40.344" v="21"/>
          <ac:spMkLst>
            <pc:docMk/>
            <pc:sldMk cId="1843285657" sldId="258"/>
            <ac:spMk id="6" creationId="{526BC0FF-C75B-4C9A-B208-1B41C1224DBE}"/>
          </ac:spMkLst>
        </pc:spChg>
        <pc:spChg chg="add del mod">
          <ac:chgData name="GONZALEZ, TINA" userId="S::tgonzalez@yonkerspublicschools.org::6ec97a7b-f4a6-4254-bf4a-c37d7e130232" providerId="AD" clId="Web-{8C70E6B1-F10B-47C4-A492-10AA6A0403AB}" dt="2020-10-01T16:51:03.798" v="34"/>
          <ac:spMkLst>
            <pc:docMk/>
            <pc:sldMk cId="1843285657" sldId="258"/>
            <ac:spMk id="8" creationId="{18D56A32-3192-4BFB-BBE5-DFA687D5568A}"/>
          </ac:spMkLst>
        </pc:spChg>
        <pc:spChg chg="add del mod">
          <ac:chgData name="GONZALEZ, TINA" userId="S::tgonzalez@yonkerspublicschools.org::6ec97a7b-f4a6-4254-bf4a-c37d7e130232" providerId="AD" clId="Web-{8C70E6B1-F10B-47C4-A492-10AA6A0403AB}" dt="2020-10-01T16:51:17.720" v="35"/>
          <ac:spMkLst>
            <pc:docMk/>
            <pc:sldMk cId="1843285657" sldId="258"/>
            <ac:spMk id="10" creationId="{E64E77D0-5E9C-44D1-A3CD-A29F4EF0C0A9}"/>
          </ac:spMkLst>
        </pc:spChg>
      </pc:sldChg>
      <pc:sldChg chg="modSp modTransition">
        <pc:chgData name="GONZALEZ, TINA" userId="S::tgonzalez@yonkerspublicschools.org::6ec97a7b-f4a6-4254-bf4a-c37d7e130232" providerId="AD" clId="Web-{8C70E6B1-F10B-47C4-A492-10AA6A0403AB}" dt="2020-10-01T21:44:42.538" v="1357"/>
        <pc:sldMkLst>
          <pc:docMk/>
          <pc:sldMk cId="780030155" sldId="259"/>
        </pc:sldMkLst>
        <pc:spChg chg="mod">
          <ac:chgData name="GONZALEZ, TINA" userId="S::tgonzalez@yonkerspublicschools.org::6ec97a7b-f4a6-4254-bf4a-c37d7e130232" providerId="AD" clId="Web-{8C70E6B1-F10B-47C4-A492-10AA6A0403AB}" dt="2020-10-01T18:02:09.130" v="819" actId="1076"/>
          <ac:spMkLst>
            <pc:docMk/>
            <pc:sldMk cId="780030155" sldId="259"/>
            <ac:spMk id="2" creationId="{CA550629-7CF3-4CB6-A3EA-ECA6D27FAAD0}"/>
          </ac:spMkLst>
        </pc:spChg>
      </pc:sldChg>
      <pc:sldChg chg="modTransition">
        <pc:chgData name="GONZALEZ, TINA" userId="S::tgonzalez@yonkerspublicschools.org::6ec97a7b-f4a6-4254-bf4a-c37d7e130232" providerId="AD" clId="Web-{8C70E6B1-F10B-47C4-A492-10AA6A0403AB}" dt="2020-10-01T21:44:42.538" v="1357"/>
        <pc:sldMkLst>
          <pc:docMk/>
          <pc:sldMk cId="2827748342" sldId="260"/>
        </pc:sldMkLst>
      </pc:sldChg>
      <pc:sldChg chg="addSp modSp modTransition">
        <pc:chgData name="GONZALEZ, TINA" userId="S::tgonzalez@yonkerspublicschools.org::6ec97a7b-f4a6-4254-bf4a-c37d7e130232" providerId="AD" clId="Web-{8C70E6B1-F10B-47C4-A492-10AA6A0403AB}" dt="2020-10-01T21:44:42.538" v="1357"/>
        <pc:sldMkLst>
          <pc:docMk/>
          <pc:sldMk cId="2455526927" sldId="261"/>
        </pc:sldMkLst>
        <pc:spChg chg="add mod">
          <ac:chgData name="GONZALEZ, TINA" userId="S::tgonzalez@yonkerspublicschools.org::6ec97a7b-f4a6-4254-bf4a-c37d7e130232" providerId="AD" clId="Web-{8C70E6B1-F10B-47C4-A492-10AA6A0403AB}" dt="2020-10-01T16:55:33.551" v="216" actId="20577"/>
          <ac:spMkLst>
            <pc:docMk/>
            <pc:sldMk cId="2455526927" sldId="261"/>
            <ac:spMk id="2" creationId="{D260CD7C-44EC-4447-A6D4-F5E7DDACF8F0}"/>
          </ac:spMkLst>
        </pc:spChg>
      </pc:sldChg>
      <pc:sldChg chg="modSp new modTransition">
        <pc:chgData name="GONZALEZ, TINA" userId="S::tgonzalez@yonkerspublicschools.org::6ec97a7b-f4a6-4254-bf4a-c37d7e130232" providerId="AD" clId="Web-{8C70E6B1-F10B-47C4-A492-10AA6A0403AB}" dt="2020-10-01T21:44:42.538" v="1357"/>
        <pc:sldMkLst>
          <pc:docMk/>
          <pc:sldMk cId="1675506957" sldId="262"/>
        </pc:sldMkLst>
        <pc:spChg chg="mod">
          <ac:chgData name="GONZALEZ, TINA" userId="S::tgonzalez@yonkerspublicschools.org::6ec97a7b-f4a6-4254-bf4a-c37d7e130232" providerId="AD" clId="Web-{8C70E6B1-F10B-47C4-A492-10AA6A0403AB}" dt="2020-10-01T16:58:20.630" v="337" actId="20577"/>
          <ac:spMkLst>
            <pc:docMk/>
            <pc:sldMk cId="1675506957" sldId="262"/>
            <ac:spMk id="2" creationId="{1F8A1062-586A-4FFB-B5AC-21C5063BB3CF}"/>
          </ac:spMkLst>
        </pc:spChg>
        <pc:spChg chg="mod">
          <ac:chgData name="GONZALEZ, TINA" userId="S::tgonzalez@yonkerspublicschools.org::6ec97a7b-f4a6-4254-bf4a-c37d7e130232" providerId="AD" clId="Web-{8C70E6B1-F10B-47C4-A492-10AA6A0403AB}" dt="2020-10-01T17:07:05.572" v="414" actId="20577"/>
          <ac:spMkLst>
            <pc:docMk/>
            <pc:sldMk cId="1675506957" sldId="262"/>
            <ac:spMk id="3" creationId="{F0C3BDA1-BE93-43E6-9C85-A87BCB774F5B}"/>
          </ac:spMkLst>
        </pc:spChg>
      </pc:sldChg>
      <pc:sldChg chg="addSp delSp modSp new modTransition">
        <pc:chgData name="GONZALEZ, TINA" userId="S::tgonzalez@yonkerspublicschools.org::6ec97a7b-f4a6-4254-bf4a-c37d7e130232" providerId="AD" clId="Web-{8C70E6B1-F10B-47C4-A492-10AA6A0403AB}" dt="2020-10-01T21:45:59.652" v="1363"/>
        <pc:sldMkLst>
          <pc:docMk/>
          <pc:sldMk cId="3048553292" sldId="263"/>
        </pc:sldMkLst>
        <pc:spChg chg="add mod">
          <ac:chgData name="GONZALEZ, TINA" userId="S::tgonzalez@yonkerspublicschools.org::6ec97a7b-f4a6-4254-bf4a-c37d7e130232" providerId="AD" clId="Web-{8C70E6B1-F10B-47C4-A492-10AA6A0403AB}" dt="2020-10-01T17:47:11.557" v="764" actId="20577"/>
          <ac:spMkLst>
            <pc:docMk/>
            <pc:sldMk cId="3048553292" sldId="263"/>
            <ac:spMk id="2" creationId="{B5B50256-C5DB-4EF7-98D5-C11572BDC73D}"/>
          </ac:spMkLst>
        </pc:spChg>
        <pc:spChg chg="add del mod">
          <ac:chgData name="GONZALEZ, TINA" userId="S::tgonzalez@yonkerspublicschools.org::6ec97a7b-f4a6-4254-bf4a-c37d7e130232" providerId="AD" clId="Web-{8C70E6B1-F10B-47C4-A492-10AA6A0403AB}" dt="2020-10-01T21:45:59.652" v="1363"/>
          <ac:spMkLst>
            <pc:docMk/>
            <pc:sldMk cId="3048553292" sldId="263"/>
            <ac:spMk id="3" creationId="{7DE1F2A2-7E4B-4115-A149-F279B2AC8467}"/>
          </ac:spMkLst>
        </pc:spChg>
        <pc:picChg chg="add del mod">
          <ac:chgData name="GONZALEZ, TINA" userId="S::tgonzalez@yonkerspublicschools.org::6ec97a7b-f4a6-4254-bf4a-c37d7e130232" providerId="AD" clId="Web-{8C70E6B1-F10B-47C4-A492-10AA6A0403AB}" dt="2020-10-01T18:06:46.367" v="849"/>
          <ac:picMkLst>
            <pc:docMk/>
            <pc:sldMk cId="3048553292" sldId="263"/>
            <ac:picMk id="4" creationId="{D8C2CDBB-8196-4F5D-8C96-97E3ED19EA12}"/>
          </ac:picMkLst>
        </pc:picChg>
      </pc:sldChg>
      <pc:sldChg chg="modSp new modTransition">
        <pc:chgData name="GONZALEZ, TINA" userId="S::tgonzalez@yonkerspublicschools.org::6ec97a7b-f4a6-4254-bf4a-c37d7e130232" providerId="AD" clId="Web-{8C70E6B1-F10B-47C4-A492-10AA6A0403AB}" dt="2020-10-01T21:44:42.538" v="1357"/>
        <pc:sldMkLst>
          <pc:docMk/>
          <pc:sldMk cId="2777171021" sldId="264"/>
        </pc:sldMkLst>
        <pc:spChg chg="mod">
          <ac:chgData name="GONZALEZ, TINA" userId="S::tgonzalez@yonkerspublicschools.org::6ec97a7b-f4a6-4254-bf4a-c37d7e130232" providerId="AD" clId="Web-{8C70E6B1-F10B-47C4-A492-10AA6A0403AB}" dt="2020-10-01T17:45:40.363" v="694" actId="20577"/>
          <ac:spMkLst>
            <pc:docMk/>
            <pc:sldMk cId="2777171021" sldId="264"/>
            <ac:spMk id="2" creationId="{456F869C-B4E0-4914-8679-AE7D25BB47EB}"/>
          </ac:spMkLst>
        </pc:spChg>
        <pc:spChg chg="mod">
          <ac:chgData name="GONZALEZ, TINA" userId="S::tgonzalez@yonkerspublicschools.org::6ec97a7b-f4a6-4254-bf4a-c37d7e130232" providerId="AD" clId="Web-{8C70E6B1-F10B-47C4-A492-10AA6A0403AB}" dt="2020-10-01T21:35:40.144" v="1205" actId="20577"/>
          <ac:spMkLst>
            <pc:docMk/>
            <pc:sldMk cId="2777171021" sldId="264"/>
            <ac:spMk id="3" creationId="{679AA11F-E1A4-4307-A665-3C4797837009}"/>
          </ac:spMkLst>
        </pc:spChg>
      </pc:sldChg>
      <pc:sldChg chg="addSp modSp new ord modTransition">
        <pc:chgData name="GONZALEZ, TINA" userId="S::tgonzalez@yonkerspublicschools.org::6ec97a7b-f4a6-4254-bf4a-c37d7e130232" providerId="AD" clId="Web-{8C70E6B1-F10B-47C4-A492-10AA6A0403AB}" dt="2020-10-01T21:48:06.661" v="1364" actId="20577"/>
        <pc:sldMkLst>
          <pc:docMk/>
          <pc:sldMk cId="1120843292" sldId="265"/>
        </pc:sldMkLst>
        <pc:spChg chg="mod">
          <ac:chgData name="GONZALEZ, TINA" userId="S::tgonzalez@yonkerspublicschools.org::6ec97a7b-f4a6-4254-bf4a-c37d7e130232" providerId="AD" clId="Web-{8C70E6B1-F10B-47C4-A492-10AA6A0403AB}" dt="2020-10-01T21:48:06.661" v="1364" actId="20577"/>
          <ac:spMkLst>
            <pc:docMk/>
            <pc:sldMk cId="1120843292" sldId="265"/>
            <ac:spMk id="2" creationId="{8E7483D7-ACC2-4FFE-93B2-97F0CE0D05E7}"/>
          </ac:spMkLst>
        </pc:spChg>
        <pc:picChg chg="add mod">
          <ac:chgData name="GONZALEZ, TINA" userId="S::tgonzalez@yonkerspublicschools.org::6ec97a7b-f4a6-4254-bf4a-c37d7e130232" providerId="AD" clId="Web-{8C70E6B1-F10B-47C4-A492-10AA6A0403AB}" dt="2020-10-01T18:05:23.971" v="846" actId="1076"/>
          <ac:picMkLst>
            <pc:docMk/>
            <pc:sldMk cId="1120843292" sldId="265"/>
            <ac:picMk id="3" creationId="{512749F9-4AB7-48E8-B4A2-E66BB347FC8E}"/>
          </ac:picMkLst>
        </pc:picChg>
      </pc:sldChg>
      <pc:sldChg chg="addSp modSp new mod ord modTransition modClrScheme chgLayout">
        <pc:chgData name="GONZALEZ, TINA" userId="S::tgonzalez@yonkerspublicschools.org::6ec97a7b-f4a6-4254-bf4a-c37d7e130232" providerId="AD" clId="Web-{8C70E6B1-F10B-47C4-A492-10AA6A0403AB}" dt="2020-10-01T21:44:42.538" v="1357"/>
        <pc:sldMkLst>
          <pc:docMk/>
          <pc:sldMk cId="3053047449" sldId="266"/>
        </pc:sldMkLst>
        <pc:spChg chg="add mod">
          <ac:chgData name="GONZALEZ, TINA" userId="S::tgonzalez@yonkerspublicschools.org::6ec97a7b-f4a6-4254-bf4a-c37d7e130232" providerId="AD" clId="Web-{8C70E6B1-F10B-47C4-A492-10AA6A0403AB}" dt="2020-10-01T21:24:56.571" v="895" actId="20577"/>
          <ac:spMkLst>
            <pc:docMk/>
            <pc:sldMk cId="3053047449" sldId="266"/>
            <ac:spMk id="7" creationId="{576BEF56-8E16-4A72-A841-4068902B0610}"/>
          </ac:spMkLst>
        </pc:spChg>
        <pc:spChg chg="add mod">
          <ac:chgData name="GONZALEZ, TINA" userId="S::tgonzalez@yonkerspublicschools.org::6ec97a7b-f4a6-4254-bf4a-c37d7e130232" providerId="AD" clId="Web-{8C70E6B1-F10B-47C4-A492-10AA6A0403AB}" dt="2020-10-01T21:31:33.644" v="1183" actId="20577"/>
          <ac:spMkLst>
            <pc:docMk/>
            <pc:sldMk cId="3053047449" sldId="266"/>
            <ac:spMk id="9" creationId="{8F67E6F5-F30B-4056-A393-F4AFF18654B8}"/>
          </ac:spMkLst>
        </pc:spChg>
        <pc:picChg chg="add mod">
          <ac:chgData name="GONZALEZ, TINA" userId="S::tgonzalez@yonkerspublicschools.org::6ec97a7b-f4a6-4254-bf4a-c37d7e130232" providerId="AD" clId="Web-{8C70E6B1-F10B-47C4-A492-10AA6A0403AB}" dt="2020-10-01T21:32:27.460" v="1187" actId="14100"/>
          <ac:picMkLst>
            <pc:docMk/>
            <pc:sldMk cId="3053047449" sldId="266"/>
            <ac:picMk id="2" creationId="{3837DDD0-6CD7-447A-9404-1A7E6B2B97E8}"/>
          </ac:picMkLst>
        </pc:picChg>
      </pc:sldChg>
      <pc:sldChg chg="addSp modSp new ord modTransition">
        <pc:chgData name="GONZALEZ, TINA" userId="S::tgonzalez@yonkerspublicschools.org::6ec97a7b-f4a6-4254-bf4a-c37d7e130232" providerId="AD" clId="Web-{8C70E6B1-F10B-47C4-A492-10AA6A0403AB}" dt="2020-10-01T21:44:42.538" v="1357"/>
        <pc:sldMkLst>
          <pc:docMk/>
          <pc:sldMk cId="981693437" sldId="267"/>
        </pc:sldMkLst>
        <pc:spChg chg="add mod">
          <ac:chgData name="GONZALEZ, TINA" userId="S::tgonzalez@yonkerspublicschools.org::6ec97a7b-f4a6-4254-bf4a-c37d7e130232" providerId="AD" clId="Web-{8C70E6B1-F10B-47C4-A492-10AA6A0403AB}" dt="2020-10-01T21:42:31.827" v="1314" actId="1076"/>
          <ac:spMkLst>
            <pc:docMk/>
            <pc:sldMk cId="981693437" sldId="267"/>
            <ac:spMk id="2" creationId="{71C35551-255E-4F51-B75B-33484114A85A}"/>
          </ac:spMkLst>
        </pc:spChg>
      </pc:sldChg>
      <pc:sldMasterChg chg="modTransition modSldLayout">
        <pc:chgData name="GONZALEZ, TINA" userId="S::tgonzalez@yonkerspublicschools.org::6ec97a7b-f4a6-4254-bf4a-c37d7e130232" providerId="AD" clId="Web-{8C70E6B1-F10B-47C4-A492-10AA6A0403AB}" dt="2020-10-01T21:44:42.538" v="1357"/>
        <pc:sldMasterMkLst>
          <pc:docMk/>
          <pc:sldMasterMk cId="0" sldId="2147483660"/>
        </pc:sldMasterMkLst>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1"/>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2"/>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3"/>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4"/>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5"/>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6"/>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7"/>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8"/>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69"/>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70"/>
          </pc:sldLayoutMkLst>
        </pc:sldLayoutChg>
        <pc:sldLayoutChg chg="modTransition">
          <pc:chgData name="GONZALEZ, TINA" userId="S::tgonzalez@yonkerspublicschools.org::6ec97a7b-f4a6-4254-bf4a-c37d7e130232" providerId="AD" clId="Web-{8C70E6B1-F10B-47C4-A492-10AA6A0403AB}" dt="2020-10-01T21:44:42.538" v="1357"/>
          <pc:sldLayoutMkLst>
            <pc:docMk/>
            <pc:sldMasterMk cId="0" sldId="2147483660"/>
            <pc:sldLayoutMk cId="0" sldId="214748367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0"/>
            <a:ext cx="7772400" cy="1876428"/>
          </a:xfrm>
        </p:spPr>
        <p:txBody>
          <a:bodyPr anchor="b">
            <a:sp3d contourW="8890">
              <a:contourClr>
                <a:schemeClr val="accent3">
                  <a:shade val="55000"/>
                </a:schemeClr>
              </a:contourClr>
            </a:sp3d>
          </a:bodyPr>
          <a:lstStyle>
            <a:lvl1pPr algn="ctr">
              <a:defRPr sz="4400"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Subtitle 2"/>
          <p:cNvSpPr>
            <a:spLocks noGrp="1"/>
          </p:cNvSpPr>
          <p:nvPr>
            <p:ph type="subTitle" idx="1"/>
          </p:nvPr>
        </p:nvSpPr>
        <p:spPr>
          <a:xfrm>
            <a:off x="1371600" y="3857628"/>
            <a:ext cx="6400800" cy="1753200"/>
          </a:xfrm>
        </p:spPr>
        <p:txBody>
          <a:bodyPr/>
          <a:lstStyle>
            <a:lvl1pPr marL="0" indent="0" algn="ctr">
              <a:buNone/>
              <a:defRPr sz="2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a:t>Click to edit Master subtitle style</a:t>
            </a:r>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86644" y="274640"/>
            <a:ext cx="1400156" cy="5851525"/>
          </a:xfrm>
        </p:spPr>
        <p:txBody>
          <a:bodyPr vert="eaVert"/>
          <a:lstStyle>
            <a:lvl1pPr>
              <a:defRPr lang="zh-CN" altLang="en-US" dirty="0">
                <a:ln w="15875" cmpd="sng">
                  <a:solidFill>
                    <a:srgbClr val="FFFFFF"/>
                  </a:solidFill>
                  <a:prstDash val="solid"/>
                </a:ln>
                <a:solidFill>
                  <a:srgbClr val="FFFFFF"/>
                </a:solidFill>
                <a:effectLst>
                  <a:outerShdw blurRad="31750" dir="3600000" algn="tl" rotWithShape="0">
                    <a:srgbClr val="000000">
                      <a:alpha val="60000"/>
                    </a:srgbClr>
                  </a:outerShdw>
                </a:effectLst>
              </a:defRPr>
            </a:lvl1pPr>
          </a:lstStyle>
          <a:p>
            <a:r>
              <a:rPr kumimoji="0" lang="en-US"/>
              <a:t>Click to edit Master title style</a:t>
            </a:r>
          </a:p>
        </p:txBody>
      </p:sp>
      <p:sp>
        <p:nvSpPr>
          <p:cNvPr id="3" name="Vertical Text Placeholder 2"/>
          <p:cNvSpPr>
            <a:spLocks noGrp="1"/>
          </p:cNvSpPr>
          <p:nvPr>
            <p:ph type="body" orient="vert" idx="1"/>
          </p:nvPr>
        </p:nvSpPr>
        <p:spPr>
          <a:xfrm>
            <a:off x="457200" y="274640"/>
            <a:ext cx="6829444"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3854150"/>
            <a:ext cx="7772400" cy="1860850"/>
          </a:xfrm>
        </p:spPr>
        <p:txBody>
          <a:bodyPr anchor="t"/>
          <a:lstStyle>
            <a:lvl1pPr algn="l">
              <a:defRPr sz="4400" b="1" cap="all"/>
            </a:lvl1pPr>
          </a:lstStyle>
          <a:p>
            <a:r>
              <a:rPr kumimoji="0" lang="en-US"/>
              <a:t>Click to edit Master title style</a:t>
            </a:r>
          </a:p>
        </p:txBody>
      </p:sp>
      <p:sp>
        <p:nvSpPr>
          <p:cNvPr id="3" name="Text Placeholder 2"/>
          <p:cNvSpPr>
            <a:spLocks noGrp="1"/>
          </p:cNvSpPr>
          <p:nvPr>
            <p:ph type="body" idx="1"/>
          </p:nvPr>
        </p:nvSpPr>
        <p:spPr>
          <a:xfrm>
            <a:off x="685800" y="2356428"/>
            <a:ext cx="7772400" cy="1501200"/>
          </a:xfrm>
        </p:spPr>
        <p:txBody>
          <a:bodyPr anchor="b"/>
          <a:lstStyle>
            <a:lvl1pPr marL="0" indent="0" algn="l">
              <a:buNone/>
              <a:defRPr sz="2000">
                <a:solidFill>
                  <a:schemeClr val="tx2"/>
                </a:solidFill>
              </a:defRPr>
            </a:lvl1pPr>
            <a:lvl2pPr marL="457200" indent="0" algn="l">
              <a:buNone/>
              <a:defRPr sz="1800">
                <a:solidFill>
                  <a:schemeClr val="tx2"/>
                </a:solidFill>
              </a:defRPr>
            </a:lvl2pPr>
            <a:lvl3pPr marL="914400" indent="0" algn="l">
              <a:buNone/>
              <a:defRPr sz="1600">
                <a:solidFill>
                  <a:schemeClr val="tx2"/>
                </a:solidFill>
              </a:defRPr>
            </a:lvl3pPr>
            <a:lvl4pPr marL="1371600" indent="0" algn="l">
              <a:buNone/>
              <a:defRPr sz="1400">
                <a:solidFill>
                  <a:schemeClr val="tx2"/>
                </a:solidFill>
              </a:defRPr>
            </a:lvl4pPr>
            <a:lvl5pPr marL="1828800" indent="0" algn="l">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11"/>
          </p:nvPr>
        </p:nvSpPr>
        <p:spPr/>
        <p:txBody>
          <a:bodyPr/>
          <a:lstStyle/>
          <a:p>
            <a:endParaRPr kumimoji="0" lang="zh-CN" altLang="en-US"/>
          </a:p>
        </p:txBody>
      </p:sp>
      <p:sp>
        <p:nvSpPr>
          <p:cNvPr id="6" name="Slide Number Placeholder 5"/>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8" name="Footer Placeholder 7"/>
          <p:cNvSpPr>
            <a:spLocks noGrp="1"/>
          </p:cNvSpPr>
          <p:nvPr>
            <p:ph type="ftr" sz="quarter" idx="11"/>
          </p:nvPr>
        </p:nvSpPr>
        <p:spPr/>
        <p:txBody>
          <a:bodyPr/>
          <a:lstStyle/>
          <a:p>
            <a:endParaRPr kumimoji="0" lang="zh-CN" altLang="en-US"/>
          </a:p>
        </p:txBody>
      </p:sp>
      <p:sp>
        <p:nvSpPr>
          <p:cNvPr id="9" name="Slide Number Placeholder 8"/>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
        <p:nvSpPr>
          <p:cNvPr id="2" name="Title 1"/>
          <p:cNvSpPr>
            <a:spLocks noGrp="1"/>
          </p:cNvSpPr>
          <p:nvPr>
            <p:ph type="title"/>
          </p:nvPr>
        </p:nvSpPr>
        <p:spPr/>
        <p:txBody>
          <a:bodyPr/>
          <a:lstStyle>
            <a:lvl1pPr>
              <a:defRPr/>
            </a:lvl1pPr>
          </a:lstStyle>
          <a:p>
            <a:r>
              <a:rPr kumimoji="0" lang="en-US"/>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4" name="Footer Placeholder 3"/>
          <p:cNvSpPr>
            <a:spLocks noGrp="1"/>
          </p:cNvSpPr>
          <p:nvPr>
            <p:ph type="ftr" sz="quarter" idx="11"/>
          </p:nvPr>
        </p:nvSpPr>
        <p:spPr/>
        <p:txBody>
          <a:bodyPr/>
          <a:lstStyle/>
          <a:p>
            <a:endParaRPr kumimoji="0" lang="zh-CN" altLang="en-US"/>
          </a:p>
        </p:txBody>
      </p:sp>
      <p:sp>
        <p:nvSpPr>
          <p:cNvPr id="5" name="Slide Number Placeholder 4"/>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3" name="Footer Placeholder 2"/>
          <p:cNvSpPr>
            <a:spLocks noGrp="1"/>
          </p:cNvSpPr>
          <p:nvPr>
            <p:ph type="ftr" sz="quarter" idx="11"/>
          </p:nvPr>
        </p:nvSpPr>
        <p:spPr/>
        <p:txBody>
          <a:bodyPr/>
          <a:lstStyle/>
          <a:p>
            <a:endParaRPr kumimoji="0" lang="zh-CN" altLang="en-US"/>
          </a:p>
        </p:txBody>
      </p:sp>
      <p:sp>
        <p:nvSpPr>
          <p:cNvPr id="4" name="Slide Number Placeholder 3"/>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6258" y="381000"/>
            <a:ext cx="2667000" cy="1833554"/>
          </a:xfrm>
        </p:spPr>
        <p:txBody>
          <a:bodyPr anchor="ctr">
            <a:scene3d>
              <a:camera prst="orthographicFront"/>
              <a:lightRig rig="soft" dir="tl">
                <a:rot lat="0" lon="0" rev="0"/>
              </a:lightRig>
            </a:scene3d>
            <a:sp3d contourW="8890">
              <a:contourClr>
                <a:schemeClr val="accent3">
                  <a:shade val="55000"/>
                </a:schemeClr>
              </a:contourClr>
            </a:sp3d>
          </a:bodyPr>
          <a:lstStyle>
            <a:lvl1pPr algn="l">
              <a:defRPr sz="3200" b="1" kern="1200" cap="all" spc="50">
                <a:ln w="15875">
                  <a:noFill/>
                </a:ln>
                <a:solidFill>
                  <a:schemeClr val="tx2"/>
                </a:solidFill>
                <a:effectLst/>
                <a:latin typeface="+mj-lt"/>
                <a:ea typeface="+mj-ea"/>
                <a:cs typeface="+mj-cs"/>
              </a:defRPr>
            </a:lvl1pPr>
          </a:lstStyle>
          <a:p>
            <a:r>
              <a:rPr kumimoji="0" lang="en-US"/>
              <a:t>Click to edit Master title style</a:t>
            </a:r>
          </a:p>
        </p:txBody>
      </p:sp>
      <p:sp>
        <p:nvSpPr>
          <p:cNvPr id="3" name="Content Placeholder 2"/>
          <p:cNvSpPr>
            <a:spLocks noGrp="1"/>
          </p:cNvSpPr>
          <p:nvPr>
            <p:ph idx="1"/>
          </p:nvPr>
        </p:nvSpPr>
        <p:spPr>
          <a:xfrm>
            <a:off x="3352800" y="380999"/>
            <a:ext cx="5410200" cy="57451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326258" y="2214554"/>
            <a:ext cx="2667000" cy="391218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0474" y="553734"/>
            <a:ext cx="7349244" cy="4741531"/>
            <a:chOff x="428596" y="553734"/>
            <a:chExt cx="7349244" cy="4741531"/>
          </a:xfrm>
        </p:grpSpPr>
        <p:sp>
          <p:nvSpPr>
            <p:cNvPr id="16" name="Rectangle 15"/>
            <p:cNvSpPr/>
            <p:nvPr/>
          </p:nvSpPr>
          <p:spPr>
            <a:xfrm rot="21480000">
              <a:off x="428596" y="580356"/>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7" name="Rectangle 16"/>
            <p:cNvSpPr/>
            <p:nvPr/>
          </p:nvSpPr>
          <p:spPr>
            <a:xfrm rot="21540000">
              <a:off x="437473" y="571479"/>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sp>
          <p:nvSpPr>
            <p:cNvPr id="18" name="Rectangle 17"/>
            <p:cNvSpPr/>
            <p:nvPr/>
          </p:nvSpPr>
          <p:spPr>
            <a:xfrm>
              <a:off x="437481" y="553734"/>
              <a:ext cx="7340359" cy="4714909"/>
            </a:xfrm>
            <a:prstGeom prst="rect">
              <a:avLst/>
            </a:prstGeom>
            <a:ln w="1270" cap="flat" cmpd="sng" algn="ctr">
              <a:noFill/>
              <a:prstDash val="solid"/>
              <a:miter lim="800000"/>
            </a:ln>
            <a:effectLst>
              <a:outerShdw blurRad="54991" dist="17780" dir="5400000" algn="tl" rotWithShape="0">
                <a:srgbClr val="000000">
                  <a:alpha val="66000"/>
                </a:srgbClr>
              </a:outerShdw>
            </a:effectLst>
          </p:spPr>
          <p:style>
            <a:lnRef idx="2">
              <a:schemeClr val="accent1"/>
            </a:lnRef>
            <a:fillRef idx="1">
              <a:schemeClr val="lt1"/>
            </a:fillRef>
            <a:effectRef idx="0">
              <a:schemeClr val="accent1"/>
            </a:effectRef>
            <a:fontRef idx="minor">
              <a:schemeClr val="dk1"/>
            </a:fontRef>
          </p:style>
          <p:txBody>
            <a:bodyPr rtlCol="0" anchor="ctr"/>
            <a:lstStyle/>
            <a:p>
              <a:pPr algn="ctr" eaLnBrk="1" latinLnBrk="0" hangingPunct="1"/>
              <a:endParaRPr kumimoji="0" lang="zh-CN" altLang="en-US"/>
            </a:p>
          </p:txBody>
        </p:sp>
      </p:grpSp>
      <p:sp>
        <p:nvSpPr>
          <p:cNvPr id="3" name="Picture Placeholder 2"/>
          <p:cNvSpPr>
            <a:spLocks noGrp="1"/>
          </p:cNvSpPr>
          <p:nvPr>
            <p:ph type="pic" idx="1"/>
          </p:nvPr>
        </p:nvSpPr>
        <p:spPr>
          <a:xfrm>
            <a:off x="1651912" y="612776"/>
            <a:ext cx="7215238" cy="4602175"/>
          </a:xfrm>
          <a:solidFill>
            <a:schemeClr val="bg2">
              <a:tint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a:t>Click icon to add picture</a:t>
            </a:r>
          </a:p>
        </p:txBody>
      </p:sp>
      <p:sp useBgFill="1">
        <p:nvSpPr>
          <p:cNvPr id="2" name="Title 1"/>
          <p:cNvSpPr>
            <a:spLocks noGrp="1"/>
          </p:cNvSpPr>
          <p:nvPr>
            <p:ph type="title"/>
          </p:nvPr>
        </p:nvSpPr>
        <p:spPr>
          <a:xfrm>
            <a:off x="0" y="595295"/>
            <a:ext cx="1357290" cy="5691227"/>
          </a:xfrm>
          <a:noFill/>
        </p:spPr>
        <p:txBody>
          <a:bodyPr vert="eaVert" anchor="ctr">
            <a:noAutofit/>
          </a:bodyPr>
          <a:lstStyle>
            <a:lvl1pPr algn="l">
              <a:defRPr lang="zh-CN" altLang="en-US" sz="320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defRPr>
            </a:lvl1pPr>
          </a:lstStyle>
          <a:p>
            <a:r>
              <a:rPr kumimoji="0" lang="en-US"/>
              <a:t>Click to edit Master title style</a:t>
            </a:r>
          </a:p>
        </p:txBody>
      </p:sp>
      <p:sp>
        <p:nvSpPr>
          <p:cNvPr id="4" name="Text Placeholder 3"/>
          <p:cNvSpPr>
            <a:spLocks noGrp="1"/>
          </p:cNvSpPr>
          <p:nvPr>
            <p:ph type="body" sz="half" idx="2"/>
          </p:nvPr>
        </p:nvSpPr>
        <p:spPr>
          <a:xfrm>
            <a:off x="1714480" y="5481658"/>
            <a:ext cx="7215238"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eaLnBrk="1" latinLnBrk="0" hangingPunct="1"/>
            <a:fld id="{0D0EC791-D078-4631-9937-E8318C63790B}" type="datetimeFigureOut">
              <a:rPr lang="en-US" smtClean="0"/>
              <a:pPr eaLnBrk="1" latinLnBrk="0" hangingPunct="1"/>
              <a:t>10/8/2021</a:t>
            </a:fld>
            <a:endParaRPr lang="en-US"/>
          </a:p>
        </p:txBody>
      </p:sp>
      <p:sp>
        <p:nvSpPr>
          <p:cNvPr id="6" name="Footer Placeholder 5"/>
          <p:cNvSpPr>
            <a:spLocks noGrp="1"/>
          </p:cNvSpPr>
          <p:nvPr>
            <p:ph type="ftr" sz="quarter" idx="11"/>
          </p:nvPr>
        </p:nvSpPr>
        <p:spPr/>
        <p:txBody>
          <a:bodyPr/>
          <a:lstStyle/>
          <a:p>
            <a:endParaRPr kumimoji="0" lang="zh-CN" altLang="en-US"/>
          </a:p>
        </p:txBody>
      </p:sp>
      <p:sp>
        <p:nvSpPr>
          <p:cNvPr id="7" name="Slide Number Placeholder 6"/>
          <p:cNvSpPr>
            <a:spLocks noGrp="1"/>
          </p:cNvSpPr>
          <p:nvPr>
            <p:ph type="sldNum" sz="quarter" idx="12"/>
          </p:nvPr>
        </p:nvSpPr>
        <p:spPr/>
        <p:txBody>
          <a:bodyPr/>
          <a:lstStyle/>
          <a:p>
            <a:pPr eaLnBrk="1" latinLnBrk="0" hangingPunct="1"/>
            <a:fld id="{170ADD11-4055-44D3-AD09-D611CD509B89}" type="slidenum">
              <a:rPr kumimoji="0" lang="en-US" smtClean="0"/>
              <a:pPr eaLnBrk="1" latinLnBrk="0" hangingPunct="1"/>
              <a:t>‹#›</a:t>
            </a:fld>
            <a:endParaRPr kumimoji="0" lang="zh-CN" alt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Autofit/>
            <a:scene3d>
              <a:camera prst="orthographicFront"/>
              <a:lightRig rig="soft" dir="tl">
                <a:rot lat="0" lon="0" rev="0"/>
              </a:lightRig>
            </a:scene3d>
            <a:sp3d contourW="8890">
              <a:contourClr>
                <a:schemeClr val="accent3">
                  <a:shade val="55000"/>
                </a:schemeClr>
              </a:contourClr>
            </a:sp3d>
          </a:bodyPr>
          <a:lstStyle/>
          <a:p>
            <a:r>
              <a:rPr kumimoji="0" lang="en-US"/>
              <a:t>Click to edit Master title style</a:t>
            </a:r>
          </a:p>
        </p:txBody>
      </p:sp>
      <p:sp>
        <p:nvSpPr>
          <p:cNvPr id="3" name="Text Placeholder 2"/>
          <p:cNvSpPr>
            <a:spLocks noGrp="1"/>
          </p:cNvSpPr>
          <p:nvPr>
            <p:ph type="body" idx="1"/>
          </p:nvPr>
        </p:nvSpPr>
        <p:spPr>
          <a:xfrm>
            <a:off x="457200" y="1600200"/>
            <a:ext cx="8229600" cy="4724400"/>
          </a:xfrm>
          <a:prstGeom prst="rect">
            <a:avLst/>
          </a:prstGeom>
        </p:spPr>
        <p:txBody>
          <a:bodyPr vert="horz"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8878" y="6483997"/>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pPr eaLnBrk="1" latinLnBrk="0" hangingPunct="1"/>
            <a:fld id="{0D0EC791-D078-4631-9937-E8318C63790B}" type="datetimeFigureOut">
              <a:rPr lang="en-US" smtClean="0"/>
              <a:pPr eaLnBrk="1" latinLnBrk="0" hangingPunct="1"/>
              <a:t>10/8/2021</a:t>
            </a:fld>
            <a:endParaRPr lang="en-US"/>
          </a:p>
        </p:txBody>
      </p:sp>
      <p:sp>
        <p:nvSpPr>
          <p:cNvPr id="5" name="Footer Placeholder 4"/>
          <p:cNvSpPr>
            <a:spLocks noGrp="1"/>
          </p:cNvSpPr>
          <p:nvPr>
            <p:ph type="ftr" sz="quarter" idx="3"/>
          </p:nvPr>
        </p:nvSpPr>
        <p:spPr>
          <a:xfrm>
            <a:off x="3124200" y="6483997"/>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kumimoji="0" lang="zh-CN" altLang="en-US"/>
          </a:p>
        </p:txBody>
      </p:sp>
      <p:sp>
        <p:nvSpPr>
          <p:cNvPr id="6" name="Slide Number Placeholder 5"/>
          <p:cNvSpPr>
            <a:spLocks noGrp="1"/>
          </p:cNvSpPr>
          <p:nvPr>
            <p:ph type="sldNum" sz="quarter" idx="4"/>
          </p:nvPr>
        </p:nvSpPr>
        <p:spPr>
          <a:xfrm>
            <a:off x="6992644" y="6483997"/>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pPr algn="r" eaLnBrk="1" latinLnBrk="0" hangingPunct="1"/>
            <a:fld id="{170ADD11-4055-44D3-AD09-D611CD509B89}" type="slidenum">
              <a:rPr kumimoji="0" lang="en-US" smtClean="0"/>
              <a:pPr algn="r" eaLnBrk="1" latinLnBrk="0" hangingPunct="1"/>
              <a:t>‹#›</a:t>
            </a:fld>
            <a:endParaRPr kumimoji="0"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1" latinLnBrk="0" hangingPunct="1">
        <a:spcBef>
          <a:spcPct val="0"/>
        </a:spcBef>
        <a:buNone/>
        <a:defRPr kumimoji="0" sz="40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90000"/>
        <a:buFont typeface="Cambria"/>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100000"/>
        <a:buFont typeface="Cambria"/>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Ï"/>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90000"/>
        <a:buFont typeface="Calibri"/>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100000"/>
        <a:buFont typeface="Cambria"/>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54150"/>
            <a:ext cx="7772400" cy="1860850"/>
          </a:xfrm>
        </p:spPr>
        <p:txBody>
          <a:bodyPr vert="horz" lIns="91440" tIns="45720" rIns="91440" bIns="45720" rtlCol="0" anchor="t">
            <a:normAutofit/>
            <a:scene3d>
              <a:camera prst="orthographicFront"/>
              <a:lightRig rig="soft" dir="tl">
                <a:rot lat="0" lon="0" rev="0"/>
              </a:lightRig>
            </a:scene3d>
            <a:sp3d contourW="8890">
              <a:contourClr>
                <a:schemeClr val="accent3">
                  <a:shade val="55000"/>
                </a:schemeClr>
              </a:contourClr>
            </a:sp3d>
          </a:bodyPr>
          <a:lstStyle/>
          <a:p>
            <a:pPr>
              <a:lnSpc>
                <a:spcPct val="90000"/>
              </a:lnSpc>
            </a:pPr>
            <a:r>
              <a:rPr lang="en-US" sz="4100" err="1"/>
              <a:t>Bienvenidos</a:t>
            </a:r>
            <a:r>
              <a:rPr lang="en-US" sz="4100"/>
              <a:t> a la clase de espaÑol con la SeÑora GonzÁlez</a:t>
            </a:r>
          </a:p>
        </p:txBody>
      </p:sp>
      <p:sp>
        <p:nvSpPr>
          <p:cNvPr id="8" name="Text Placeholder 2">
            <a:extLst>
              <a:ext uri="{FF2B5EF4-FFF2-40B4-BE49-F238E27FC236}">
                <a16:creationId xmlns:a16="http://schemas.microsoft.com/office/drawing/2014/main" id="{04311E94-9C27-4FBE-AC38-742C4CFAAE62}"/>
              </a:ext>
            </a:extLst>
          </p:cNvPr>
          <p:cNvSpPr>
            <a:spLocks noGrp="1"/>
          </p:cNvSpPr>
          <p:nvPr>
            <p:ph type="body" idx="1"/>
          </p:nvPr>
        </p:nvSpPr>
        <p:spPr>
          <a:xfrm>
            <a:off x="685800" y="2356428"/>
            <a:ext cx="7772400" cy="1501200"/>
          </a:xfrm>
        </p:spPr>
        <p:txBody>
          <a:bodyPr vert="horz" lIns="91440" tIns="45720" rIns="91440" bIns="45720" rtlCol="0" anchor="b">
            <a:normAutofit/>
          </a:bodyPr>
          <a:lstStyle/>
          <a:p>
            <a:r>
              <a:rPr lang="en-US">
                <a:cs typeface="Calibri"/>
              </a:rPr>
              <a:t>Email:  Tgonzalez@yonkerspublicschools.org</a:t>
            </a:r>
            <a:endParaRPr lang="en-US"/>
          </a:p>
        </p:txBody>
      </p:sp>
      <p:pic>
        <p:nvPicPr>
          <p:cNvPr id="3" name="Picture 3" descr="A close up of a flower&#10;&#10;Description automatically generated">
            <a:extLst>
              <a:ext uri="{FF2B5EF4-FFF2-40B4-BE49-F238E27FC236}">
                <a16:creationId xmlns:a16="http://schemas.microsoft.com/office/drawing/2014/main" id="{BD2CF2D0-DB39-4591-B290-8D19790E669A}"/>
              </a:ext>
            </a:extLst>
          </p:cNvPr>
          <p:cNvPicPr>
            <a:picLocks noChangeAspect="1"/>
          </p:cNvPicPr>
          <p:nvPr/>
        </p:nvPicPr>
        <p:blipFill>
          <a:blip r:embed="rId2"/>
          <a:stretch>
            <a:fillRect/>
          </a:stretch>
        </p:blipFill>
        <p:spPr>
          <a:xfrm>
            <a:off x="2280249" y="234982"/>
            <a:ext cx="4756029" cy="3181888"/>
          </a:xfrm>
          <a:prstGeom prst="rect">
            <a:avLst/>
          </a:prstGeom>
        </p:spPr>
      </p:pic>
    </p:spTree>
    <p:extLst>
      <p:ext uri="{BB962C8B-B14F-4D97-AF65-F5344CB8AC3E}">
        <p14:creationId xmlns:p14="http://schemas.microsoft.com/office/powerpoint/2010/main" val="1582022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5B50256-C5DB-4EF7-98D5-C11572BDC73D}"/>
              </a:ext>
            </a:extLst>
          </p:cNvPr>
          <p:cNvSpPr txBox="1"/>
          <p:nvPr/>
        </p:nvSpPr>
        <p:spPr>
          <a:xfrm>
            <a:off x="1120019" y="829733"/>
            <a:ext cx="7206342"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000">
                <a:solidFill>
                  <a:srgbClr val="0070C0"/>
                </a:solidFill>
              </a:rPr>
              <a:t>Class requirements: </a:t>
            </a:r>
            <a:endParaRPr lang="en-US" sz="4000">
              <a:solidFill>
                <a:srgbClr val="0070C0"/>
              </a:solidFill>
              <a:cs typeface="Calibri"/>
            </a:endParaRPr>
          </a:p>
          <a:p>
            <a:r>
              <a:rPr lang="en-US" sz="4000">
                <a:solidFill>
                  <a:srgbClr val="0070C0"/>
                </a:solidFill>
              </a:rPr>
              <a:t>Be on time</a:t>
            </a:r>
            <a:endParaRPr lang="en-US" sz="4000">
              <a:solidFill>
                <a:srgbClr val="0070C0"/>
              </a:solidFill>
              <a:cs typeface="Calibri"/>
            </a:endParaRPr>
          </a:p>
          <a:p>
            <a:r>
              <a:rPr lang="en-US" sz="4000">
                <a:solidFill>
                  <a:srgbClr val="0070C0"/>
                </a:solidFill>
              </a:rPr>
              <a:t>Complete work </a:t>
            </a:r>
            <a:endParaRPr lang="en-US" sz="4000">
              <a:solidFill>
                <a:srgbClr val="0070C0"/>
              </a:solidFill>
              <a:cs typeface="Calibri"/>
            </a:endParaRPr>
          </a:p>
          <a:p>
            <a:r>
              <a:rPr lang="en-US" sz="4000">
                <a:solidFill>
                  <a:srgbClr val="0070C0"/>
                </a:solidFill>
              </a:rPr>
              <a:t>Participate</a:t>
            </a:r>
          </a:p>
          <a:p>
            <a:r>
              <a:rPr lang="en-US" sz="4000">
                <a:solidFill>
                  <a:srgbClr val="0070C0"/>
                </a:solidFill>
                <a:cs typeface="Calibri"/>
              </a:rPr>
              <a:t>Respect one another</a:t>
            </a:r>
          </a:p>
          <a:p>
            <a:r>
              <a:rPr lang="en-US" sz="4000">
                <a:solidFill>
                  <a:srgbClr val="0070C0"/>
                </a:solidFill>
                <a:cs typeface="Calibri"/>
              </a:rPr>
              <a:t>Mics muted</a:t>
            </a:r>
          </a:p>
          <a:p>
            <a:r>
              <a:rPr lang="en-US" sz="4000">
                <a:solidFill>
                  <a:srgbClr val="0070C0"/>
                </a:solidFill>
                <a:cs typeface="Calibri"/>
              </a:rPr>
              <a:t>Raise your hand to be called on.</a:t>
            </a:r>
          </a:p>
          <a:p>
            <a:endParaRPr lang="en-US" sz="4000">
              <a:solidFill>
                <a:srgbClr val="0070C0"/>
              </a:solidFill>
              <a:cs typeface="Calibri"/>
            </a:endParaRPr>
          </a:p>
        </p:txBody>
      </p:sp>
    </p:spTree>
    <p:extLst>
      <p:ext uri="{BB962C8B-B14F-4D97-AF65-F5344CB8AC3E}">
        <p14:creationId xmlns:p14="http://schemas.microsoft.com/office/powerpoint/2010/main" val="3048553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483D7-ACC2-4FFE-93B2-97F0CE0D05E7}"/>
              </a:ext>
            </a:extLst>
          </p:cNvPr>
          <p:cNvSpPr>
            <a:spLocks noGrp="1"/>
          </p:cNvSpPr>
          <p:nvPr>
            <p:ph type="title"/>
          </p:nvPr>
        </p:nvSpPr>
        <p:spPr>
          <a:xfrm>
            <a:off x="699103" y="1411112"/>
            <a:ext cx="8096553" cy="2365098"/>
          </a:xfrm>
        </p:spPr>
        <p:txBody>
          <a:bodyPr vert="horz" lIns="91440" tIns="45720" rIns="91440" bIns="45720" rtlCol="0" anchor="ctr">
            <a:noAutofit/>
            <a:scene3d>
              <a:camera prst="orthographicFront"/>
              <a:lightRig rig="soft" dir="tl">
                <a:rot lat="0" lon="0" rev="0"/>
              </a:lightRig>
            </a:scene3d>
            <a:sp3d contourW="8890">
              <a:contourClr>
                <a:schemeClr val="accent3">
                  <a:shade val="55000"/>
                </a:schemeClr>
              </a:contourClr>
            </a:sp3d>
          </a:bodyPr>
          <a:lstStyle/>
          <a:p>
            <a:r>
              <a:rPr lang="en-US" dirty="0"/>
              <a:t>Students MAY TAKE HOME a book</a:t>
            </a:r>
            <a:br>
              <a:rPr lang="en-US" dirty="0"/>
            </a:br>
            <a:r>
              <a:rPr lang="en-US" dirty="0" err="1"/>
              <a:t>Realidades</a:t>
            </a:r>
            <a:r>
              <a:rPr lang="en-US" dirty="0"/>
              <a:t> book 1</a:t>
            </a:r>
            <a:br>
              <a:rPr lang="en-US" dirty="0"/>
            </a:br>
            <a:br>
              <a:rPr lang="en-US" dirty="0"/>
            </a:br>
            <a:r>
              <a:rPr lang="en-US" dirty="0"/>
              <a:t>this book is equivalent to the </a:t>
            </a:r>
            <a:r>
              <a:rPr lang="en-US" dirty="0" err="1"/>
              <a:t>Autentico</a:t>
            </a:r>
            <a:r>
              <a:rPr lang="en-US" dirty="0"/>
              <a:t> book used at times in class.  It is </a:t>
            </a:r>
            <a:r>
              <a:rPr lang="en-US" dirty="0" err="1"/>
              <a:t>alligned</a:t>
            </a:r>
            <a:r>
              <a:rPr lang="en-US" dirty="0"/>
              <a:t> to the curriculum covered throughout the year.</a:t>
            </a:r>
          </a:p>
        </p:txBody>
      </p:sp>
      <p:pic>
        <p:nvPicPr>
          <p:cNvPr id="3" name="Picture 3" descr="Close-up of open book against blurred bookshelf background">
            <a:extLst>
              <a:ext uri="{FF2B5EF4-FFF2-40B4-BE49-F238E27FC236}">
                <a16:creationId xmlns:a16="http://schemas.microsoft.com/office/drawing/2014/main" id="{512749F9-4AB7-48E8-B4A2-E66BB347FC8E}"/>
              </a:ext>
            </a:extLst>
          </p:cNvPr>
          <p:cNvPicPr>
            <a:picLocks noChangeAspect="1"/>
          </p:cNvPicPr>
          <p:nvPr/>
        </p:nvPicPr>
        <p:blipFill>
          <a:blip r:embed="rId2"/>
          <a:stretch>
            <a:fillRect/>
          </a:stretch>
        </p:blipFill>
        <p:spPr>
          <a:xfrm>
            <a:off x="6229629" y="5074354"/>
            <a:ext cx="2566027" cy="1710267"/>
          </a:xfrm>
          <a:prstGeom prst="rect">
            <a:avLst/>
          </a:prstGeom>
        </p:spPr>
      </p:pic>
    </p:spTree>
    <p:extLst>
      <p:ext uri="{BB962C8B-B14F-4D97-AF65-F5344CB8AC3E}">
        <p14:creationId xmlns:p14="http://schemas.microsoft.com/office/powerpoint/2010/main" val="1120843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C35551-255E-4F51-B75B-33484114A85A}"/>
              </a:ext>
            </a:extLst>
          </p:cNvPr>
          <p:cNvSpPr txBox="1"/>
          <p:nvPr/>
        </p:nvSpPr>
        <p:spPr>
          <a:xfrm>
            <a:off x="2510971" y="1773163"/>
            <a:ext cx="5029200"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6600">
                <a:cs typeface="Calibri"/>
              </a:rPr>
              <a:t>¿Preguntas? Questions?</a:t>
            </a:r>
          </a:p>
        </p:txBody>
      </p:sp>
    </p:spTree>
    <p:extLst>
      <p:ext uri="{BB962C8B-B14F-4D97-AF65-F5344CB8AC3E}">
        <p14:creationId xmlns:p14="http://schemas.microsoft.com/office/powerpoint/2010/main" val="981693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76BEF56-8E16-4A72-A841-4068902B0610}"/>
              </a:ext>
            </a:extLst>
          </p:cNvPr>
          <p:cNvSpPr>
            <a:spLocks noGrp="1"/>
          </p:cNvSpPr>
          <p:nvPr>
            <p:ph type="title"/>
          </p:nvPr>
        </p:nvSpPr>
        <p:spPr>
          <a:xfrm>
            <a:off x="457200" y="274638"/>
            <a:ext cx="8229600" cy="1143000"/>
          </a:xfrm>
        </p:spPr>
        <p:txBody>
          <a:bodyPr vert="horz" lIns="91440" tIns="45720" rIns="91440" bIns="45720" rtlCol="0" anchor="ctr">
            <a:noAutofit/>
            <a:scene3d>
              <a:camera prst="orthographicFront"/>
              <a:lightRig rig="soft" dir="tl">
                <a:rot lat="0" lon="0" rev="0"/>
              </a:lightRig>
            </a:scene3d>
            <a:sp3d contourW="8890">
              <a:contourClr>
                <a:schemeClr val="accent3">
                  <a:shade val="55000"/>
                </a:schemeClr>
              </a:contourClr>
            </a:sp3d>
          </a:bodyPr>
          <a:lstStyle/>
          <a:p>
            <a:r>
              <a:rPr lang="en-US"/>
              <a:t>SeÑora GonzÁlez</a:t>
            </a:r>
          </a:p>
        </p:txBody>
      </p:sp>
      <p:pic>
        <p:nvPicPr>
          <p:cNvPr id="2" name="Picture 2" descr="A close up of a person in glasses looking at the camera&#10;&#10;Description automatically generated">
            <a:extLst>
              <a:ext uri="{FF2B5EF4-FFF2-40B4-BE49-F238E27FC236}">
                <a16:creationId xmlns:a16="http://schemas.microsoft.com/office/drawing/2014/main" id="{3837DDD0-6CD7-447A-9404-1A7E6B2B97E8}"/>
              </a:ext>
            </a:extLst>
          </p:cNvPr>
          <p:cNvPicPr>
            <a:picLocks noChangeAspect="1"/>
          </p:cNvPicPr>
          <p:nvPr/>
        </p:nvPicPr>
        <p:blipFill rotWithShape="1">
          <a:blip r:embed="rId2"/>
          <a:srcRect t="5893" r="2" b="24906"/>
          <a:stretch/>
        </p:blipFill>
        <p:spPr>
          <a:xfrm>
            <a:off x="457200" y="1600200"/>
            <a:ext cx="4038600" cy="4525963"/>
          </a:xfrm>
          <a:prstGeom prst="rect">
            <a:avLst/>
          </a:prstGeom>
          <a:noFill/>
        </p:spPr>
      </p:pic>
      <p:sp>
        <p:nvSpPr>
          <p:cNvPr id="9" name="Content Placeholder 3">
            <a:extLst>
              <a:ext uri="{FF2B5EF4-FFF2-40B4-BE49-F238E27FC236}">
                <a16:creationId xmlns:a16="http://schemas.microsoft.com/office/drawing/2014/main" id="{8F67E6F5-F30B-4056-A393-F4AFF18654B8}"/>
              </a:ext>
            </a:extLst>
          </p:cNvPr>
          <p:cNvSpPr>
            <a:spLocks noGrp="1"/>
          </p:cNvSpPr>
          <p:nvPr>
            <p:ph sz="half" idx="2"/>
          </p:nvPr>
        </p:nvSpPr>
        <p:spPr>
          <a:xfrm>
            <a:off x="4648200" y="1600200"/>
            <a:ext cx="4038600" cy="4525963"/>
          </a:xfrm>
        </p:spPr>
        <p:txBody>
          <a:bodyPr vert="horz" lIns="91440" tIns="45720" rIns="91440" bIns="45720" rtlCol="0" anchor="t">
            <a:normAutofit fontScale="85000" lnSpcReduction="20000"/>
          </a:bodyPr>
          <a:lstStyle/>
          <a:p>
            <a:r>
              <a:rPr lang="en-US">
                <a:latin typeface="Bodoni MT"/>
                <a:cs typeface="Calibri"/>
              </a:rPr>
              <a:t>Hola, me llamo Sra. González. I am one of the Spanish Teachers here at Saunders Trades &amp; Technical High School.  I have been teaching for 25 years.  My expectations for this school year is to raise the cultural, literal and written ability of my students with regards to the Spanish language and the the Hispanic culture it is derived from.</a:t>
            </a:r>
            <a:endParaRPr lang="en-US">
              <a:latin typeface="Bodoni MT"/>
            </a:endParaRPr>
          </a:p>
        </p:txBody>
      </p:sp>
    </p:spTree>
    <p:extLst>
      <p:ext uri="{BB962C8B-B14F-4D97-AF65-F5344CB8AC3E}">
        <p14:creationId xmlns:p14="http://schemas.microsoft.com/office/powerpoint/2010/main" val="3053047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F8E9BDF-FA6C-4A50-BE0C-2D2D401BABC1}"/>
              </a:ext>
            </a:extLst>
          </p:cNvPr>
          <p:cNvSpPr txBox="1"/>
          <p:nvPr/>
        </p:nvSpPr>
        <p:spPr>
          <a:xfrm>
            <a:off x="1253067" y="466877"/>
            <a:ext cx="7254723"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a:solidFill>
                  <a:srgbClr val="FFFF00"/>
                </a:solidFill>
              </a:rPr>
              <a:t>Spanish 1 CPA-Check point </a:t>
            </a:r>
            <a:endParaRPr lang="en-US"/>
          </a:p>
          <a:p>
            <a:endParaRPr lang="en-US" sz="4800">
              <a:solidFill>
                <a:srgbClr val="FFFF00"/>
              </a:solidFill>
              <a:cs typeface="Calibri"/>
            </a:endParaRPr>
          </a:p>
        </p:txBody>
      </p:sp>
      <p:sp>
        <p:nvSpPr>
          <p:cNvPr id="3" name="TextBox 2">
            <a:extLst>
              <a:ext uri="{FF2B5EF4-FFF2-40B4-BE49-F238E27FC236}">
                <a16:creationId xmlns:a16="http://schemas.microsoft.com/office/drawing/2014/main" id="{9C2A5C8A-82E6-45E5-9EF3-C9E8F828B316}"/>
              </a:ext>
            </a:extLst>
          </p:cNvPr>
          <p:cNvSpPr txBox="1"/>
          <p:nvPr/>
        </p:nvSpPr>
        <p:spPr>
          <a:xfrm>
            <a:off x="1202418" y="1710419"/>
            <a:ext cx="6843485" cy="48013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FFFF00"/>
                </a:solidFill>
              </a:rPr>
              <a:t>Topics covered:</a:t>
            </a:r>
            <a:endParaRPr lang="en-US">
              <a:solidFill>
                <a:srgbClr val="FFFF00"/>
              </a:solidFill>
              <a:cs typeface="Calibri"/>
            </a:endParaRPr>
          </a:p>
          <a:p>
            <a:r>
              <a:rPr lang="en-US">
                <a:solidFill>
                  <a:srgbClr val="FFFF00"/>
                </a:solidFill>
              </a:rPr>
              <a:t>Fourteen general topics will be covered during the course of the year. </a:t>
            </a:r>
            <a:endParaRPr lang="en-US">
              <a:solidFill>
                <a:srgbClr val="FFFF00"/>
              </a:solidFill>
              <a:cs typeface="Calibri"/>
            </a:endParaRPr>
          </a:p>
          <a:p>
            <a:endParaRPr lang="en-US">
              <a:solidFill>
                <a:srgbClr val="FFFF00"/>
              </a:solidFill>
              <a:cs typeface="Calibri"/>
            </a:endParaRPr>
          </a:p>
          <a:p>
            <a:r>
              <a:rPr lang="en-US">
                <a:solidFill>
                  <a:srgbClr val="FFFF00"/>
                </a:solidFill>
                <a:cs typeface="Calibri"/>
              </a:rPr>
              <a:t>Personal identification</a:t>
            </a:r>
            <a:endParaRPr lang="en-US"/>
          </a:p>
          <a:p>
            <a:r>
              <a:rPr lang="en-US">
                <a:solidFill>
                  <a:srgbClr val="FFFF00"/>
                </a:solidFill>
                <a:cs typeface="Calibri"/>
              </a:rPr>
              <a:t>House and Home</a:t>
            </a:r>
          </a:p>
          <a:p>
            <a:r>
              <a:rPr lang="en-US">
                <a:solidFill>
                  <a:srgbClr val="FFFF00"/>
                </a:solidFill>
                <a:cs typeface="Calibri"/>
              </a:rPr>
              <a:t>Family Life</a:t>
            </a:r>
          </a:p>
          <a:p>
            <a:r>
              <a:rPr lang="en-US">
                <a:solidFill>
                  <a:srgbClr val="FFFF00"/>
                </a:solidFill>
                <a:cs typeface="Calibri"/>
              </a:rPr>
              <a:t>Community/Neighborhood</a:t>
            </a:r>
          </a:p>
          <a:p>
            <a:r>
              <a:rPr lang="en-US">
                <a:solidFill>
                  <a:srgbClr val="FFFF00"/>
                </a:solidFill>
                <a:cs typeface="Calibri"/>
              </a:rPr>
              <a:t>Physical Environment</a:t>
            </a:r>
          </a:p>
          <a:p>
            <a:r>
              <a:rPr lang="en-US">
                <a:solidFill>
                  <a:srgbClr val="FFFF00"/>
                </a:solidFill>
                <a:cs typeface="Calibri"/>
              </a:rPr>
              <a:t>Meal taking</a:t>
            </a:r>
          </a:p>
          <a:p>
            <a:r>
              <a:rPr lang="en-US">
                <a:solidFill>
                  <a:srgbClr val="FFFF00"/>
                </a:solidFill>
                <a:cs typeface="Calibri"/>
              </a:rPr>
              <a:t>Health and Welfare</a:t>
            </a:r>
          </a:p>
          <a:p>
            <a:r>
              <a:rPr lang="en-US">
                <a:solidFill>
                  <a:srgbClr val="FFFF00"/>
                </a:solidFill>
                <a:cs typeface="Calibri"/>
              </a:rPr>
              <a:t>Education</a:t>
            </a:r>
          </a:p>
          <a:p>
            <a:r>
              <a:rPr lang="en-US">
                <a:solidFill>
                  <a:srgbClr val="FFFF00"/>
                </a:solidFill>
                <a:cs typeface="Calibri"/>
              </a:rPr>
              <a:t>Earning a Living </a:t>
            </a:r>
          </a:p>
          <a:p>
            <a:r>
              <a:rPr lang="en-US">
                <a:solidFill>
                  <a:srgbClr val="FFFF00"/>
                </a:solidFill>
                <a:cs typeface="Calibri"/>
              </a:rPr>
              <a:t>Leisure</a:t>
            </a:r>
          </a:p>
          <a:p>
            <a:r>
              <a:rPr lang="en-US">
                <a:solidFill>
                  <a:srgbClr val="FFFF00"/>
                </a:solidFill>
                <a:cs typeface="Calibri"/>
              </a:rPr>
              <a:t>Public and Private Services</a:t>
            </a:r>
          </a:p>
          <a:p>
            <a:r>
              <a:rPr lang="en-US">
                <a:solidFill>
                  <a:srgbClr val="FFFF00"/>
                </a:solidFill>
                <a:cs typeface="Calibri"/>
              </a:rPr>
              <a:t>Shopping</a:t>
            </a:r>
          </a:p>
          <a:p>
            <a:r>
              <a:rPr lang="en-US">
                <a:solidFill>
                  <a:srgbClr val="FFFF00"/>
                </a:solidFill>
                <a:cs typeface="Calibri"/>
              </a:rPr>
              <a:t>Travel</a:t>
            </a:r>
          </a:p>
          <a:p>
            <a:r>
              <a:rPr lang="en-US">
                <a:solidFill>
                  <a:srgbClr val="FFFF00"/>
                </a:solidFill>
                <a:cs typeface="Calibri"/>
              </a:rPr>
              <a:t>Current Events</a:t>
            </a:r>
          </a:p>
        </p:txBody>
      </p:sp>
    </p:spTree>
    <p:extLst>
      <p:ext uri="{BB962C8B-B14F-4D97-AF65-F5344CB8AC3E}">
        <p14:creationId xmlns:p14="http://schemas.microsoft.com/office/powerpoint/2010/main" val="192446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lassroom of students raising their hands in front of a teacher">
            <a:extLst>
              <a:ext uri="{FF2B5EF4-FFF2-40B4-BE49-F238E27FC236}">
                <a16:creationId xmlns:a16="http://schemas.microsoft.com/office/drawing/2014/main" id="{5CB9D31A-8502-4581-9422-571545AB9D6C}"/>
              </a:ext>
            </a:extLst>
          </p:cNvPr>
          <p:cNvPicPr>
            <a:picLocks noGrp="1" noChangeAspect="1"/>
          </p:cNvPicPr>
          <p:nvPr>
            <p:ph type="pic" idx="1"/>
          </p:nvPr>
        </p:nvPicPr>
        <p:blipFill rotWithShape="1">
          <a:blip r:embed="rId2"/>
          <a:srcRect t="3179" b="3179"/>
          <a:stretch/>
        </p:blipFill>
        <p:spPr>
          <a:xfrm>
            <a:off x="1676101" y="528109"/>
            <a:ext cx="7215238" cy="4602175"/>
          </a:xfrm>
        </p:spPr>
      </p:pic>
      <p:sp>
        <p:nvSpPr>
          <p:cNvPr id="4" name="Text Placeholder 3">
            <a:extLst>
              <a:ext uri="{FF2B5EF4-FFF2-40B4-BE49-F238E27FC236}">
                <a16:creationId xmlns:a16="http://schemas.microsoft.com/office/drawing/2014/main" id="{9C677BC4-AC79-49E3-B8C3-C0CFAC030F7C}"/>
              </a:ext>
            </a:extLst>
          </p:cNvPr>
          <p:cNvSpPr>
            <a:spLocks noGrp="1"/>
          </p:cNvSpPr>
          <p:nvPr>
            <p:ph type="body" sz="half" idx="2"/>
          </p:nvPr>
        </p:nvSpPr>
        <p:spPr>
          <a:xfrm>
            <a:off x="226767" y="5663086"/>
            <a:ext cx="9005332" cy="974196"/>
          </a:xfrm>
        </p:spPr>
        <p:txBody>
          <a:bodyPr vert="horz" lIns="91440" tIns="45720" rIns="91440" bIns="45720" rtlCol="0" anchor="ctr">
            <a:noAutofit/>
          </a:bodyPr>
          <a:lstStyle/>
          <a:p>
            <a:r>
              <a:rPr lang="en-US" sz="2000">
                <a:solidFill>
                  <a:srgbClr val="FFFF00"/>
                </a:solidFill>
                <a:cs typeface="Calibri"/>
              </a:rPr>
              <a:t>This course is designed to teach basic  communication skills.  Students will work towards developing the ability to speak, understand, read and write in the foreign language.  Written, spoken, and visual presentations will help students to achieve functional communication while developing an understanding and an appreciation of a different culture.</a:t>
            </a:r>
          </a:p>
        </p:txBody>
      </p:sp>
    </p:spTree>
    <p:extLst>
      <p:ext uri="{BB962C8B-B14F-4D97-AF65-F5344CB8AC3E}">
        <p14:creationId xmlns:p14="http://schemas.microsoft.com/office/powerpoint/2010/main" val="184328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A550629-7CF3-4CB6-A3EA-ECA6D27FAAD0}"/>
              </a:ext>
            </a:extLst>
          </p:cNvPr>
          <p:cNvSpPr txBox="1"/>
          <p:nvPr/>
        </p:nvSpPr>
        <p:spPr>
          <a:xfrm>
            <a:off x="746276" y="2547864"/>
            <a:ext cx="7772400" cy="186085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scene3d>
              <a:camera prst="orthographicFront"/>
              <a:lightRig rig="soft" dir="tl">
                <a:rot lat="0" lon="0" rev="0"/>
              </a:lightRig>
            </a:scene3d>
            <a:sp3d contourW="8890">
              <a:contourClr>
                <a:schemeClr val="accent3">
                  <a:shade val="55000"/>
                </a:schemeClr>
              </a:contourClr>
            </a:sp3d>
          </a:bodyPr>
          <a:lstStyle/>
          <a:p>
            <a:pPr>
              <a:lnSpc>
                <a:spcPct val="90000"/>
              </a:lnSpc>
              <a:spcBef>
                <a:spcPct val="0"/>
              </a:spcBef>
              <a:spcAft>
                <a:spcPts val="600"/>
              </a:spcAft>
            </a:pP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Grading policy:</a:t>
            </a:r>
            <a:endParaRPr lang="en-US" sz="44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endParaRPr>
          </a:p>
          <a:p>
            <a:pPr>
              <a:lnSpc>
                <a:spcPct val="90000"/>
              </a:lnSpc>
              <a:spcBef>
                <a:spcPct val="0"/>
              </a:spcBef>
              <a:spcAft>
                <a:spcPts val="600"/>
              </a:spcAft>
            </a:pP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Classwork      </a:t>
            </a:r>
            <a:r>
              <a:rPr lang="en-US" sz="44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             45%</a:t>
            </a:r>
            <a:endParaRPr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endParaRPr>
          </a:p>
          <a:p>
            <a:pPr>
              <a:lnSpc>
                <a:spcPct val="90000"/>
              </a:lnSpc>
              <a:spcBef>
                <a:spcPct val="0"/>
              </a:spcBef>
              <a:spcAft>
                <a:spcPts val="600"/>
              </a:spcAft>
            </a:pP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Homework     </a:t>
            </a:r>
            <a:r>
              <a:rPr lang="en-US" sz="44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              25</a:t>
            </a: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a:t>
            </a:r>
            <a:endParaRPr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endParaRPr>
          </a:p>
          <a:p>
            <a:pPr>
              <a:lnSpc>
                <a:spcPct val="90000"/>
              </a:lnSpc>
              <a:spcBef>
                <a:spcPct val="0"/>
              </a:spcBef>
              <a:spcAft>
                <a:spcPts val="600"/>
              </a:spcAft>
            </a:pP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Participation</a:t>
            </a:r>
            <a:r>
              <a:rPr lang="en-US" sz="44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             20</a:t>
            </a:r>
            <a:r>
              <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a:t>
            </a:r>
          </a:p>
          <a:p>
            <a:pPr>
              <a:lnSpc>
                <a:spcPct val="90000"/>
              </a:lnSpc>
              <a:spcBef>
                <a:spcPct val="0"/>
              </a:spcBef>
              <a:spcAft>
                <a:spcPts val="600"/>
              </a:spcAft>
            </a:pPr>
            <a:r>
              <a:rPr lang="en-US" sz="44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rPr>
              <a:t>Test/Quiz			  10%</a:t>
            </a:r>
            <a:endParaRPr kumimoji="0" lang="en-US" sz="44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latin typeface="+mj-lt"/>
              <a:ea typeface="+mj-ea"/>
              <a:cs typeface="+mj-cs"/>
            </a:endParaRPr>
          </a:p>
          <a:p>
            <a:pPr>
              <a:lnSpc>
                <a:spcPct val="90000"/>
              </a:lnSpc>
              <a:spcBef>
                <a:spcPct val="0"/>
              </a:spcBef>
              <a:spcAft>
                <a:spcPts val="600"/>
              </a:spcAft>
            </a:pPr>
            <a:r>
              <a:rPr lang="en-US" sz="3600" b="1" cap="all" spc="50" dirty="0">
                <a:ln w="15875" cmpd="sng">
                  <a:solidFill>
                    <a:srgbClr val="FFFFFF"/>
                  </a:solidFill>
                  <a:prstDash val="solid"/>
                </a:ln>
                <a:solidFill>
                  <a:srgbClr val="00B050"/>
                </a:solidFill>
                <a:effectLst>
                  <a:outerShdw blurRad="31750" dir="3600000" algn="tl" rotWithShape="0">
                    <a:srgbClr val="000000">
                      <a:alpha val="60000"/>
                    </a:srgbClr>
                  </a:outerShdw>
                </a:effectLst>
                <a:highlight>
                  <a:srgbClr val="FFFF00"/>
                </a:highlight>
                <a:latin typeface="+mj-lt"/>
                <a:ea typeface="+mj-ea"/>
                <a:cs typeface="+mj-cs"/>
              </a:rPr>
              <a:t>All final grades are affected by excessive unexcused absences</a:t>
            </a:r>
            <a:r>
              <a:rPr lang="en-US" sz="3600" b="1" cap="all" spc="50" dirty="0">
                <a:ln w="15875" cmpd="sng">
                  <a:solidFill>
                    <a:srgbClr val="FFFFFF"/>
                  </a:solidFill>
                  <a:prstDash val="solid"/>
                </a:ln>
                <a:solidFill>
                  <a:srgbClr val="FFFFFF"/>
                </a:solidFill>
                <a:effectLst>
                  <a:outerShdw blurRad="31750" dir="3600000" algn="tl" rotWithShape="0">
                    <a:srgbClr val="000000">
                      <a:alpha val="60000"/>
                    </a:srgbClr>
                  </a:outerShdw>
                </a:effectLst>
                <a:highlight>
                  <a:srgbClr val="FFFF00"/>
                </a:highlight>
                <a:latin typeface="+mj-lt"/>
                <a:ea typeface="+mj-ea"/>
                <a:cs typeface="+mj-cs"/>
              </a:rPr>
              <a:t>.</a:t>
            </a:r>
            <a:endParaRPr lang="en-US" sz="3600" b="1" kern="1200" cap="all" spc="50" dirty="0">
              <a:ln w="15875" cmpd="sng">
                <a:solidFill>
                  <a:srgbClr val="FFFFFF"/>
                </a:solidFill>
                <a:prstDash val="solid"/>
              </a:ln>
              <a:solidFill>
                <a:srgbClr val="FFFFFF"/>
              </a:solidFill>
              <a:effectLst>
                <a:outerShdw blurRad="31750" dir="3600000" algn="tl" rotWithShape="0">
                  <a:srgbClr val="000000">
                    <a:alpha val="60000"/>
                  </a:srgbClr>
                </a:outerShdw>
              </a:effectLst>
              <a:highlight>
                <a:srgbClr val="FFFF00"/>
              </a:highlight>
              <a:latin typeface="+mj-lt"/>
              <a:ea typeface="+mj-ea"/>
              <a:cs typeface="+mj-cs"/>
            </a:endParaRPr>
          </a:p>
        </p:txBody>
      </p:sp>
      <p:sp>
        <p:nvSpPr>
          <p:cNvPr id="7" name="Text Placeholder 2">
            <a:extLst>
              <a:ext uri="{FF2B5EF4-FFF2-40B4-BE49-F238E27FC236}">
                <a16:creationId xmlns:a16="http://schemas.microsoft.com/office/drawing/2014/main" id="{C3C797E0-1A23-43A1-981A-5C261933704F}"/>
              </a:ext>
            </a:extLst>
          </p:cNvPr>
          <p:cNvSpPr>
            <a:spLocks noGrp="1"/>
          </p:cNvSpPr>
          <p:nvPr>
            <p:ph type="body" idx="1"/>
          </p:nvPr>
        </p:nvSpPr>
        <p:spPr>
          <a:xfrm>
            <a:off x="746276" y="796142"/>
            <a:ext cx="8195733" cy="1307676"/>
          </a:xfrm>
        </p:spPr>
        <p:txBody>
          <a:bodyPr vert="horz" lIns="91440" tIns="45720" rIns="91440" bIns="45720" rtlCol="0" anchor="b">
            <a:noAutofit/>
          </a:bodyPr>
          <a:lstStyle/>
          <a:p>
            <a:r>
              <a:rPr lang="en-US" sz="4000" dirty="0">
                <a:cs typeface="Calibri"/>
              </a:rPr>
              <a:t>Participation requires, verbal communication via responding and questioning on a regular basis.</a:t>
            </a:r>
          </a:p>
        </p:txBody>
      </p:sp>
    </p:spTree>
    <p:extLst>
      <p:ext uri="{BB962C8B-B14F-4D97-AF65-F5344CB8AC3E}">
        <p14:creationId xmlns:p14="http://schemas.microsoft.com/office/powerpoint/2010/main" val="780030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F869C-B4E0-4914-8679-AE7D25BB47EB}"/>
              </a:ext>
            </a:extLst>
          </p:cNvPr>
          <p:cNvSpPr>
            <a:spLocks noGrp="1"/>
          </p:cNvSpPr>
          <p:nvPr>
            <p:ph type="title"/>
          </p:nvPr>
        </p:nvSpPr>
        <p:spPr/>
        <p:txBody>
          <a:bodyPr vert="horz" lIns="91440" tIns="45720" rIns="91440" bIns="45720" rtlCol="0" anchor="t">
            <a:noAutofit/>
            <a:scene3d>
              <a:camera prst="orthographicFront"/>
              <a:lightRig rig="soft" dir="tl">
                <a:rot lat="0" lon="0" rev="0"/>
              </a:lightRig>
            </a:scene3d>
            <a:sp3d contourW="8890">
              <a:contourClr>
                <a:schemeClr val="accent3">
                  <a:shade val="55000"/>
                </a:schemeClr>
              </a:contourClr>
            </a:sp3d>
          </a:bodyPr>
          <a:lstStyle/>
          <a:p>
            <a:r>
              <a:rPr lang="en-US" sz="2800"/>
              <a:t>If a student has technical dificulties they are to notify me immediately via chat.  </a:t>
            </a:r>
          </a:p>
        </p:txBody>
      </p:sp>
      <p:sp>
        <p:nvSpPr>
          <p:cNvPr id="3" name="Text Placeholder 2">
            <a:extLst>
              <a:ext uri="{FF2B5EF4-FFF2-40B4-BE49-F238E27FC236}">
                <a16:creationId xmlns:a16="http://schemas.microsoft.com/office/drawing/2014/main" id="{679AA11F-E1A4-4307-A665-3C4797837009}"/>
              </a:ext>
            </a:extLst>
          </p:cNvPr>
          <p:cNvSpPr>
            <a:spLocks noGrp="1"/>
          </p:cNvSpPr>
          <p:nvPr>
            <p:ph type="body" idx="1"/>
          </p:nvPr>
        </p:nvSpPr>
        <p:spPr>
          <a:xfrm>
            <a:off x="455991" y="2150809"/>
            <a:ext cx="8074780" cy="1186724"/>
          </a:xfrm>
        </p:spPr>
        <p:txBody>
          <a:bodyPr vert="horz" lIns="91440" tIns="45720" rIns="91440" bIns="45720" rtlCol="0" anchor="b">
            <a:noAutofit/>
          </a:bodyPr>
          <a:lstStyle/>
          <a:p>
            <a:r>
              <a:rPr lang="en-US" sz="2800">
                <a:cs typeface="Calibri"/>
              </a:rPr>
              <a:t>In order to complete assignments students are to look in the assignments file through Teams.  All assignments are to be submitted via Teams.  Students are not to submit work via my email.  There is a "turned in" button students need to click on their behalf in order for work to show as submittted.</a:t>
            </a:r>
          </a:p>
        </p:txBody>
      </p:sp>
    </p:spTree>
    <p:extLst>
      <p:ext uri="{BB962C8B-B14F-4D97-AF65-F5344CB8AC3E}">
        <p14:creationId xmlns:p14="http://schemas.microsoft.com/office/powerpoint/2010/main" val="277717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8177D18-CD2F-4116-8D2F-BFD5A8BA066F}"/>
              </a:ext>
            </a:extLst>
          </p:cNvPr>
          <p:cNvSpPr>
            <a:spLocks noGrp="1"/>
          </p:cNvSpPr>
          <p:nvPr>
            <p:ph type="title"/>
          </p:nvPr>
        </p:nvSpPr>
        <p:spPr>
          <a:xfrm>
            <a:off x="1157514" y="1519769"/>
            <a:ext cx="7772400" cy="1860850"/>
          </a:xfrm>
        </p:spPr>
        <p:txBody>
          <a:bodyPr vert="horz" lIns="91440" tIns="45720" rIns="91440" bIns="45720" rtlCol="0" anchor="t">
            <a:noAutofit/>
            <a:scene3d>
              <a:camera prst="orthographicFront"/>
              <a:lightRig rig="soft" dir="tl">
                <a:rot lat="0" lon="0" rev="0"/>
              </a:lightRig>
            </a:scene3d>
            <a:sp3d contourW="8890">
              <a:contourClr>
                <a:schemeClr val="accent3">
                  <a:shade val="55000"/>
                </a:schemeClr>
              </a:contourClr>
            </a:sp3d>
          </a:bodyPr>
          <a:lstStyle/>
          <a:p>
            <a:r>
              <a:rPr lang="en-US"/>
              <a:t>Students must take notes and write any translations </a:t>
            </a:r>
            <a:r>
              <a:rPr lang="en-US" err="1"/>
              <a:t>relavant</a:t>
            </a:r>
            <a:r>
              <a:rPr lang="en-US"/>
              <a:t> to the lesson.  </a:t>
            </a:r>
          </a:p>
        </p:txBody>
      </p:sp>
    </p:spTree>
    <p:extLst>
      <p:ext uri="{BB962C8B-B14F-4D97-AF65-F5344CB8AC3E}">
        <p14:creationId xmlns:p14="http://schemas.microsoft.com/office/powerpoint/2010/main" val="2827748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60CD7C-44EC-4447-A6D4-F5E7DDACF8F0}"/>
              </a:ext>
            </a:extLst>
          </p:cNvPr>
          <p:cNvSpPr txBox="1"/>
          <p:nvPr/>
        </p:nvSpPr>
        <p:spPr>
          <a:xfrm>
            <a:off x="1337734" y="660401"/>
            <a:ext cx="7012818" cy="618630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400" b="1">
                <a:solidFill>
                  <a:srgbClr val="00B050"/>
                </a:solidFill>
                <a:latin typeface="Baskerville Old Face"/>
              </a:rPr>
              <a:t>Attendance is taken daily. Students must qualify in more than one way …</a:t>
            </a:r>
            <a:endParaRPr lang="en-US" sz="4400" b="1">
              <a:solidFill>
                <a:srgbClr val="00B050"/>
              </a:solidFill>
              <a:latin typeface="Baskerville Old Face"/>
              <a:cs typeface="Calibri"/>
            </a:endParaRPr>
          </a:p>
          <a:p>
            <a:endParaRPr lang="en-US" sz="4400" b="1">
              <a:solidFill>
                <a:srgbClr val="00B050"/>
              </a:solidFill>
              <a:latin typeface="Baskerville Old Face"/>
            </a:endParaRPr>
          </a:p>
          <a:p>
            <a:r>
              <a:rPr lang="en-US" sz="4400" b="1">
                <a:solidFill>
                  <a:srgbClr val="00B050"/>
                </a:solidFill>
                <a:latin typeface="Baskerville Old Face"/>
              </a:rPr>
              <a:t>1- Sign on</a:t>
            </a:r>
            <a:endParaRPr lang="en-US" sz="4400" b="1">
              <a:solidFill>
                <a:srgbClr val="00B050"/>
              </a:solidFill>
              <a:latin typeface="Baskerville Old Face"/>
              <a:cs typeface="Calibri"/>
            </a:endParaRPr>
          </a:p>
          <a:p>
            <a:r>
              <a:rPr lang="en-US" sz="4400" b="1">
                <a:solidFill>
                  <a:srgbClr val="00B050"/>
                </a:solidFill>
                <a:latin typeface="Baskerville Old Face"/>
              </a:rPr>
              <a:t>2- Participate</a:t>
            </a:r>
            <a:endParaRPr lang="en-US" sz="4400" b="1">
              <a:solidFill>
                <a:srgbClr val="00B050"/>
              </a:solidFill>
              <a:latin typeface="Baskerville Old Face"/>
              <a:cs typeface="Calibri"/>
            </a:endParaRPr>
          </a:p>
          <a:p>
            <a:r>
              <a:rPr lang="en-US" sz="4400" b="1">
                <a:solidFill>
                  <a:srgbClr val="00B050"/>
                </a:solidFill>
                <a:latin typeface="Baskerville Old Face"/>
              </a:rPr>
              <a:t>3- View work </a:t>
            </a:r>
            <a:endParaRPr lang="en-US" sz="4400" b="1">
              <a:solidFill>
                <a:srgbClr val="00B050"/>
              </a:solidFill>
              <a:latin typeface="Baskerville Old Face"/>
              <a:cs typeface="Calibri"/>
            </a:endParaRPr>
          </a:p>
          <a:p>
            <a:r>
              <a:rPr lang="en-US" sz="4400" b="1">
                <a:solidFill>
                  <a:srgbClr val="00B050"/>
                </a:solidFill>
                <a:latin typeface="Baskerville Old Face"/>
              </a:rPr>
              <a:t>4- Log-on/off file</a:t>
            </a:r>
            <a:endParaRPr lang="en-US" sz="4400" b="1">
              <a:solidFill>
                <a:srgbClr val="00B050"/>
              </a:solidFill>
              <a:latin typeface="Baskerville Old Face"/>
              <a:cs typeface="Calibri"/>
            </a:endParaRPr>
          </a:p>
          <a:p>
            <a:endParaRPr lang="en-US" sz="4400">
              <a:solidFill>
                <a:srgbClr val="00B050"/>
              </a:solidFill>
              <a:cs typeface="Calibri"/>
            </a:endParaRPr>
          </a:p>
        </p:txBody>
      </p:sp>
    </p:spTree>
    <p:extLst>
      <p:ext uri="{BB962C8B-B14F-4D97-AF65-F5344CB8AC3E}">
        <p14:creationId xmlns:p14="http://schemas.microsoft.com/office/powerpoint/2010/main" val="2455526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1062-586A-4FFB-B5AC-21C5063BB3CF}"/>
              </a:ext>
            </a:extLst>
          </p:cNvPr>
          <p:cNvSpPr>
            <a:spLocks noGrp="1"/>
          </p:cNvSpPr>
          <p:nvPr>
            <p:ph type="title"/>
          </p:nvPr>
        </p:nvSpPr>
        <p:spPr/>
        <p:txBody>
          <a:bodyPr vert="horz" lIns="91440" tIns="45720" rIns="91440" bIns="45720" rtlCol="0" anchor="t">
            <a:noAutofit/>
            <a:scene3d>
              <a:camera prst="orthographicFront"/>
              <a:lightRig rig="soft" dir="tl">
                <a:rot lat="0" lon="0" rev="0"/>
              </a:lightRig>
            </a:scene3d>
            <a:sp3d contourW="8890">
              <a:contourClr>
                <a:schemeClr val="accent3">
                  <a:shade val="55000"/>
                </a:schemeClr>
              </a:contourClr>
            </a:sp3d>
          </a:bodyPr>
          <a:lstStyle/>
          <a:p>
            <a:r>
              <a:rPr lang="en-US" sz="4000" dirty="0"/>
              <a:t>Active participation is required.  </a:t>
            </a:r>
          </a:p>
        </p:txBody>
      </p:sp>
      <p:sp>
        <p:nvSpPr>
          <p:cNvPr id="3" name="Text Placeholder 2">
            <a:extLst>
              <a:ext uri="{FF2B5EF4-FFF2-40B4-BE49-F238E27FC236}">
                <a16:creationId xmlns:a16="http://schemas.microsoft.com/office/drawing/2014/main" id="{F0C3BDA1-BE93-43E6-9C85-A87BCB774F5B}"/>
              </a:ext>
            </a:extLst>
          </p:cNvPr>
          <p:cNvSpPr>
            <a:spLocks noGrp="1"/>
          </p:cNvSpPr>
          <p:nvPr>
            <p:ph type="body" idx="1"/>
          </p:nvPr>
        </p:nvSpPr>
        <p:spPr/>
        <p:txBody>
          <a:bodyPr vert="horz" lIns="91440" tIns="45720" rIns="91440" bIns="45720" rtlCol="0" anchor="b">
            <a:noAutofit/>
          </a:bodyPr>
          <a:lstStyle/>
          <a:p>
            <a:r>
              <a:rPr lang="en-US" sz="4400">
                <a:solidFill>
                  <a:srgbClr val="00B0F0"/>
                </a:solidFill>
                <a:cs typeface="Calibri"/>
              </a:rPr>
              <a:t>Students must respond when spoken to.  If a student is spoken to twice and does not respond that equates to a zero.</a:t>
            </a:r>
          </a:p>
        </p:txBody>
      </p:sp>
    </p:spTree>
    <p:extLst>
      <p:ext uri="{BB962C8B-B14F-4D97-AF65-F5344CB8AC3E}">
        <p14:creationId xmlns:p14="http://schemas.microsoft.com/office/powerpoint/2010/main" val="16755069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lligraphy">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Calligraphy">
      <a:majorFont>
        <a:latin typeface="Cambria"/>
        <a:ea typeface=""/>
        <a:cs typeface=""/>
        <a:font script="Jpan" typeface="ＭＳ Ｐゴシック"/>
        <a:font script="Hang" typeface="맑은 고딕"/>
        <a:font script="Hans" typeface="华文行楷"/>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明朝"/>
        <a:font script="Hang" typeface="HY견명조"/>
        <a:font script="Hans" typeface="华文行楷"/>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lligraphy">
      <a:fillStyleLst>
        <a:solidFill>
          <a:schemeClr val="phClr"/>
        </a:solidFill>
        <a:gradFill rotWithShape="1">
          <a:gsLst>
            <a:gs pos="0">
              <a:schemeClr val="phClr">
                <a:tint val="90000"/>
                <a:satMod val="130000"/>
              </a:schemeClr>
            </a:gs>
            <a:gs pos="50000">
              <a:schemeClr val="phClr">
                <a:tint val="45000"/>
                <a:satMod val="220000"/>
              </a:schemeClr>
            </a:gs>
            <a:gs pos="100000">
              <a:schemeClr val="phClr">
                <a:tint val="90000"/>
                <a:satMod val="130000"/>
              </a:schemeClr>
            </a:gs>
          </a:gsLst>
          <a:lin ang="5400000" scaled="1"/>
        </a:gradFill>
        <a:gradFill rotWithShape="1">
          <a:gsLst>
            <a:gs pos="0">
              <a:schemeClr val="phClr">
                <a:tint val="100000"/>
                <a:shade val="90000"/>
                <a:hueMod val="100000"/>
                <a:satMod val="200000"/>
              </a:schemeClr>
            </a:gs>
            <a:gs pos="50000">
              <a:schemeClr val="phClr">
                <a:tint val="100000"/>
                <a:shade val="60000"/>
                <a:hueMod val="100000"/>
                <a:satMod val="180000"/>
              </a:schemeClr>
            </a:gs>
            <a:gs pos="100000">
              <a:schemeClr val="phClr">
                <a:tint val="100000"/>
                <a:shade val="90000"/>
                <a:hueMod val="100000"/>
                <a:satMod val="200000"/>
              </a:schemeClr>
            </a:gs>
          </a:gsLst>
          <a:lin ang="540000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50600">
              <a:schemeClr val="phClr">
                <a:alpha val="40000"/>
              </a:schemeClr>
            </a:glow>
          </a:effectLst>
        </a:effectStyle>
        <a:effectStyle>
          <a:effectLst>
            <a:glow rad="101600">
              <a:schemeClr val="phClr">
                <a:alpha val="60000"/>
              </a:schemeClr>
            </a:glow>
          </a:effectLst>
          <a:scene3d>
            <a:camera prst="isometricLeftDown" fov="0">
              <a:rot lat="0" lon="0" rev="0"/>
            </a:camera>
            <a:lightRig rig="harsh" dir="tl">
              <a:rot lat="0" lon="0" rev="14280000"/>
            </a:lightRig>
          </a:scene3d>
          <a:sp3d prstMaterial="flat">
            <a:bevelT w="38100" h="50800" prst="softRound"/>
          </a:sp3d>
        </a:effectStyle>
        <a:effectStyle>
          <a:effectLst>
            <a:glow>
              <a:schemeClr val="phClr"/>
            </a:glow>
          </a:effectLst>
          <a:scene3d>
            <a:camera prst="isometricLeftDown">
              <a:rot lat="0" lon="0" rev="0"/>
            </a:camera>
            <a:lightRig rig="harsh" dir="tl">
              <a:rot lat="0" lon="0" rev="1428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100000"/>
                <a:shade val="80000"/>
                <a:hueMod val="100000"/>
                <a:satMod val="300000"/>
              </a:schemeClr>
            </a:gs>
            <a:gs pos="72000">
              <a:schemeClr val="phClr">
                <a:tint val="100000"/>
                <a:shade val="100000"/>
                <a:hueMod val="100000"/>
                <a:satMod val="100000"/>
              </a:schemeClr>
            </a:gs>
            <a:gs pos="81000">
              <a:schemeClr val="phClr">
                <a:tint val="98000"/>
                <a:shade val="100000"/>
                <a:hueMod val="100000"/>
                <a:satMod val="150000"/>
              </a:schemeClr>
            </a:gs>
            <a:gs pos="100000">
              <a:schemeClr val="phClr">
                <a:tint val="100000"/>
                <a:shade val="100000"/>
                <a:hueMod val="100000"/>
                <a:satMod val="200000"/>
              </a:schemeClr>
            </a:gs>
          </a:gsLst>
          <a:lin ang="16200000" scaled="1"/>
        </a:gradFill>
        <a:blipFill>
          <a:blip xmlns:r="http://schemas.openxmlformats.org/officeDocument/2006/relationships" r:embed="rId1">
            <a:duotone>
              <a:schemeClr val="phClr">
                <a:tint val="100000"/>
                <a:shade val="39000"/>
                <a:hueMod val="100000"/>
                <a:satMod val="150000"/>
              </a:schemeClr>
              <a:schemeClr val="phClr">
                <a:tint val="90000"/>
                <a:shade val="100000"/>
                <a:hueMod val="100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Calligraphy</Template>
  <TotalTime>72</TotalTime>
  <Words>528</Words>
  <Application>Microsoft Office PowerPoint</Application>
  <PresentationFormat>On-screen Show (4:3)</PresentationFormat>
  <Paragraphs>50</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华文行楷</vt:lpstr>
      <vt:lpstr>Arial</vt:lpstr>
      <vt:lpstr>Baskerville Old Face</vt:lpstr>
      <vt:lpstr>Bodoni MT</vt:lpstr>
      <vt:lpstr>Calibri</vt:lpstr>
      <vt:lpstr>Cambria</vt:lpstr>
      <vt:lpstr>Wingdings 2</vt:lpstr>
      <vt:lpstr>Calligraphy</vt:lpstr>
      <vt:lpstr>Bienvenidos a la clase de espaÑol con la SeÑora GonzÁlez</vt:lpstr>
      <vt:lpstr>SeÑora GonzÁlez</vt:lpstr>
      <vt:lpstr>PowerPoint Presentation</vt:lpstr>
      <vt:lpstr>PowerPoint Presentation</vt:lpstr>
      <vt:lpstr>PowerPoint Presentation</vt:lpstr>
      <vt:lpstr>If a student has technical dificulties they are to notify me immediately via chat.  </vt:lpstr>
      <vt:lpstr>Students must take notes and write any translations relavant to the lesson.  </vt:lpstr>
      <vt:lpstr>PowerPoint Presentation</vt:lpstr>
      <vt:lpstr>Active participation is required.  </vt:lpstr>
      <vt:lpstr>PowerPoint Presentation</vt:lpstr>
      <vt:lpstr>Students MAY TAKE HOME a book Realidades book 1  this book is equivalent to the Autentico book used at times in class.  It is alligned to the curriculum covered throughout the year.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GONZALEZ, TINA</cp:lastModifiedBy>
  <cp:revision>7</cp:revision>
  <dcterms:created xsi:type="dcterms:W3CDTF">2020-10-01T12:08:35Z</dcterms:created>
  <dcterms:modified xsi:type="dcterms:W3CDTF">2021-10-08T12:11:27Z</dcterms:modified>
</cp:coreProperties>
</file>